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7"/>
  </p:notesMasterIdLst>
  <p:sldIdLst>
    <p:sldId id="1722" r:id="rId4"/>
    <p:sldId id="4642" r:id="rId5"/>
    <p:sldId id="1731" r:id="rId6"/>
    <p:sldId id="1635" r:id="rId7"/>
    <p:sldId id="2260" r:id="rId8"/>
    <p:sldId id="4703" r:id="rId9"/>
    <p:sldId id="2244" r:id="rId10"/>
    <p:sldId id="4630" r:id="rId11"/>
    <p:sldId id="4705" r:id="rId12"/>
    <p:sldId id="1726" r:id="rId13"/>
    <p:sldId id="4627" r:id="rId14"/>
    <p:sldId id="1728" r:id="rId15"/>
    <p:sldId id="4706" r:id="rId16"/>
    <p:sldId id="4707" r:id="rId17"/>
    <p:sldId id="2263" r:id="rId18"/>
    <p:sldId id="4671" r:id="rId19"/>
    <p:sldId id="2272" r:id="rId20"/>
    <p:sldId id="2274" r:id="rId21"/>
    <p:sldId id="2276" r:id="rId22"/>
    <p:sldId id="4643" r:id="rId23"/>
    <p:sldId id="4709" r:id="rId24"/>
    <p:sldId id="4710" r:id="rId25"/>
    <p:sldId id="4681" r:id="rId26"/>
    <p:sldId id="4682" r:id="rId27"/>
    <p:sldId id="4683" r:id="rId28"/>
    <p:sldId id="4684" r:id="rId29"/>
    <p:sldId id="4685" r:id="rId30"/>
    <p:sldId id="4686" r:id="rId31"/>
    <p:sldId id="4687" r:id="rId32"/>
    <p:sldId id="1171" r:id="rId33"/>
    <p:sldId id="1483" r:id="rId34"/>
    <p:sldId id="2388" r:id="rId35"/>
    <p:sldId id="4688" r:id="rId36"/>
    <p:sldId id="4689" r:id="rId37"/>
    <p:sldId id="4690" r:id="rId38"/>
    <p:sldId id="4691" r:id="rId39"/>
    <p:sldId id="4692" r:id="rId40"/>
    <p:sldId id="4693" r:id="rId41"/>
    <p:sldId id="4694" r:id="rId42"/>
    <p:sldId id="4695" r:id="rId43"/>
    <p:sldId id="4589" r:id="rId44"/>
    <p:sldId id="1480" r:id="rId45"/>
    <p:sldId id="4696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</p:embeddedFontLst>
  <p:custDataLst>
    <p:tags r:id="rId54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FF"/>
    <a:srgbClr val="000000"/>
    <a:srgbClr val="F3D9DC"/>
    <a:srgbClr val="EFCCCF"/>
    <a:srgbClr val="FFFFFF"/>
    <a:srgbClr val="F7E7E9"/>
    <a:srgbClr val="B0C2E5"/>
    <a:srgbClr val="719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3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List1!$H$1:$NH$1</c:f>
              <c:strCache>
                <c:ptCount val="365"/>
                <c:pt idx="0">
                  <c:v>26-XII.20</c:v>
                </c:pt>
                <c:pt idx="1">
                  <c:v>27.XII.20</c:v>
                </c:pt>
                <c:pt idx="2">
                  <c:v>28.XII.20</c:v>
                </c:pt>
                <c:pt idx="3">
                  <c:v>29.XII.20</c:v>
                </c:pt>
                <c:pt idx="4">
                  <c:v>30.XII.20</c:v>
                </c:pt>
                <c:pt idx="5">
                  <c:v>31.XII.20</c:v>
                </c:pt>
                <c:pt idx="6">
                  <c:v>1.I.21</c:v>
                </c:pt>
                <c:pt idx="7">
                  <c:v>2.I.21</c:v>
                </c:pt>
                <c:pt idx="8">
                  <c:v>3.I.21</c:v>
                </c:pt>
                <c:pt idx="9">
                  <c:v>4.I.21</c:v>
                </c:pt>
                <c:pt idx="10">
                  <c:v>5.I.21</c:v>
                </c:pt>
                <c:pt idx="11">
                  <c:v>6.I.21</c:v>
                </c:pt>
                <c:pt idx="12">
                  <c:v>7.I.21</c:v>
                </c:pt>
                <c:pt idx="13">
                  <c:v>8.I.21</c:v>
                </c:pt>
                <c:pt idx="14">
                  <c:v>9.I.21</c:v>
                </c:pt>
                <c:pt idx="15">
                  <c:v>10.I.21</c:v>
                </c:pt>
                <c:pt idx="16">
                  <c:v>11.I.21</c:v>
                </c:pt>
                <c:pt idx="17">
                  <c:v>12.I.21</c:v>
                </c:pt>
                <c:pt idx="18">
                  <c:v>13.I.21</c:v>
                </c:pt>
                <c:pt idx="19">
                  <c:v>14.I.21</c:v>
                </c:pt>
                <c:pt idx="20">
                  <c:v>15.I.21</c:v>
                </c:pt>
                <c:pt idx="21">
                  <c:v>16.I.21</c:v>
                </c:pt>
                <c:pt idx="22">
                  <c:v>17.I.21</c:v>
                </c:pt>
                <c:pt idx="23">
                  <c:v>18.I.21</c:v>
                </c:pt>
                <c:pt idx="24">
                  <c:v>19.I.21</c:v>
                </c:pt>
                <c:pt idx="25">
                  <c:v>20.I.21</c:v>
                </c:pt>
                <c:pt idx="26">
                  <c:v>21.I.21</c:v>
                </c:pt>
                <c:pt idx="27">
                  <c:v>22.I.21</c:v>
                </c:pt>
                <c:pt idx="28">
                  <c:v>23.I.21</c:v>
                </c:pt>
                <c:pt idx="29">
                  <c:v>24.I.21</c:v>
                </c:pt>
                <c:pt idx="30">
                  <c:v>25.I.21</c:v>
                </c:pt>
                <c:pt idx="31">
                  <c:v>26.I.21</c:v>
                </c:pt>
                <c:pt idx="32">
                  <c:v>27.I.21</c:v>
                </c:pt>
                <c:pt idx="33">
                  <c:v>28.I.21</c:v>
                </c:pt>
                <c:pt idx="34">
                  <c:v>29.I.21</c:v>
                </c:pt>
                <c:pt idx="35">
                  <c:v>30.I.21</c:v>
                </c:pt>
                <c:pt idx="36">
                  <c:v>31.I.21</c:v>
                </c:pt>
                <c:pt idx="37">
                  <c:v>1.II.21</c:v>
                </c:pt>
                <c:pt idx="38">
                  <c:v>2.II.21</c:v>
                </c:pt>
                <c:pt idx="39">
                  <c:v>3.II.21</c:v>
                </c:pt>
                <c:pt idx="40">
                  <c:v>4.II.21</c:v>
                </c:pt>
                <c:pt idx="41">
                  <c:v>5.II.21</c:v>
                </c:pt>
                <c:pt idx="42">
                  <c:v>6.II.21</c:v>
                </c:pt>
                <c:pt idx="43">
                  <c:v>7.II.21</c:v>
                </c:pt>
                <c:pt idx="44">
                  <c:v>8.II.21</c:v>
                </c:pt>
                <c:pt idx="45">
                  <c:v>9.II.21</c:v>
                </c:pt>
                <c:pt idx="46">
                  <c:v>10.II.21</c:v>
                </c:pt>
                <c:pt idx="47">
                  <c:v>11.II.21</c:v>
                </c:pt>
                <c:pt idx="48">
                  <c:v>12.II.21</c:v>
                </c:pt>
                <c:pt idx="49">
                  <c:v>13.II.21</c:v>
                </c:pt>
                <c:pt idx="50">
                  <c:v>14.II.21</c:v>
                </c:pt>
                <c:pt idx="51">
                  <c:v>15.II.21</c:v>
                </c:pt>
                <c:pt idx="52">
                  <c:v>16.II.21</c:v>
                </c:pt>
                <c:pt idx="53">
                  <c:v>17.II.21</c:v>
                </c:pt>
                <c:pt idx="54">
                  <c:v>18.II.21</c:v>
                </c:pt>
                <c:pt idx="55">
                  <c:v>19.II.21</c:v>
                </c:pt>
                <c:pt idx="56">
                  <c:v>20.II.21</c:v>
                </c:pt>
                <c:pt idx="57">
                  <c:v>21.II.21</c:v>
                </c:pt>
                <c:pt idx="58">
                  <c:v>22.II.21</c:v>
                </c:pt>
                <c:pt idx="59">
                  <c:v>23.II.21</c:v>
                </c:pt>
                <c:pt idx="60">
                  <c:v>24.II.21</c:v>
                </c:pt>
                <c:pt idx="61">
                  <c:v>25.II.21</c:v>
                </c:pt>
                <c:pt idx="62">
                  <c:v>26.II.21</c:v>
                </c:pt>
                <c:pt idx="63">
                  <c:v>27.II.21</c:v>
                </c:pt>
                <c:pt idx="64">
                  <c:v>28.II.21</c:v>
                </c:pt>
                <c:pt idx="65">
                  <c:v>1.III.21</c:v>
                </c:pt>
                <c:pt idx="66">
                  <c:v>2.III.21</c:v>
                </c:pt>
                <c:pt idx="67">
                  <c:v>3.III.21</c:v>
                </c:pt>
                <c:pt idx="68">
                  <c:v>4.III.21</c:v>
                </c:pt>
                <c:pt idx="69">
                  <c:v>5.III.21</c:v>
                </c:pt>
                <c:pt idx="70">
                  <c:v>6.III.21</c:v>
                </c:pt>
                <c:pt idx="71">
                  <c:v>7.III.21</c:v>
                </c:pt>
                <c:pt idx="72">
                  <c:v>8.III.21</c:v>
                </c:pt>
                <c:pt idx="73">
                  <c:v>9.III.21</c:v>
                </c:pt>
                <c:pt idx="74">
                  <c:v>10.III.21</c:v>
                </c:pt>
                <c:pt idx="75">
                  <c:v>11.III.21</c:v>
                </c:pt>
                <c:pt idx="76">
                  <c:v>12.III.21</c:v>
                </c:pt>
                <c:pt idx="77">
                  <c:v>13.III.21</c:v>
                </c:pt>
                <c:pt idx="78">
                  <c:v>14.III.21</c:v>
                </c:pt>
                <c:pt idx="79">
                  <c:v>15.III.21</c:v>
                </c:pt>
                <c:pt idx="80">
                  <c:v>16.III.21</c:v>
                </c:pt>
                <c:pt idx="81">
                  <c:v>17.III.21</c:v>
                </c:pt>
                <c:pt idx="82">
                  <c:v>18.III.21</c:v>
                </c:pt>
                <c:pt idx="83">
                  <c:v>19.III.21</c:v>
                </c:pt>
                <c:pt idx="84">
                  <c:v>20.III.21</c:v>
                </c:pt>
                <c:pt idx="85">
                  <c:v>21.III.21</c:v>
                </c:pt>
                <c:pt idx="86">
                  <c:v>22.III.21</c:v>
                </c:pt>
                <c:pt idx="87">
                  <c:v>23.III.21</c:v>
                </c:pt>
                <c:pt idx="88">
                  <c:v>24.III.21</c:v>
                </c:pt>
                <c:pt idx="89">
                  <c:v>25.III.21</c:v>
                </c:pt>
                <c:pt idx="90">
                  <c:v>26.III.21</c:v>
                </c:pt>
                <c:pt idx="91">
                  <c:v>27.III.21</c:v>
                </c:pt>
                <c:pt idx="92">
                  <c:v>28.III.21</c:v>
                </c:pt>
                <c:pt idx="93">
                  <c:v>29.III.21</c:v>
                </c:pt>
                <c:pt idx="94">
                  <c:v>30.III.21</c:v>
                </c:pt>
                <c:pt idx="95">
                  <c:v>31.III.21</c:v>
                </c:pt>
                <c:pt idx="96">
                  <c:v>1.IV.21</c:v>
                </c:pt>
                <c:pt idx="97">
                  <c:v>2.IV.21</c:v>
                </c:pt>
                <c:pt idx="98">
                  <c:v>3.IV.21</c:v>
                </c:pt>
                <c:pt idx="99">
                  <c:v>4.IV.21</c:v>
                </c:pt>
                <c:pt idx="100">
                  <c:v>5.IV.21</c:v>
                </c:pt>
                <c:pt idx="101">
                  <c:v>6.IV.21</c:v>
                </c:pt>
                <c:pt idx="102">
                  <c:v>7.IV.21</c:v>
                </c:pt>
                <c:pt idx="103">
                  <c:v>8.IV.21</c:v>
                </c:pt>
                <c:pt idx="104">
                  <c:v>9.IV.21</c:v>
                </c:pt>
                <c:pt idx="105">
                  <c:v>10.IV.21</c:v>
                </c:pt>
                <c:pt idx="106">
                  <c:v>11.IV.21</c:v>
                </c:pt>
                <c:pt idx="107">
                  <c:v>12.IV.21</c:v>
                </c:pt>
                <c:pt idx="108">
                  <c:v>13.IV.21</c:v>
                </c:pt>
                <c:pt idx="109">
                  <c:v>14.IV.21</c:v>
                </c:pt>
                <c:pt idx="110">
                  <c:v>15.IV.21</c:v>
                </c:pt>
                <c:pt idx="111">
                  <c:v>16.IV.21</c:v>
                </c:pt>
                <c:pt idx="112">
                  <c:v>17.IV.21</c:v>
                </c:pt>
                <c:pt idx="113">
                  <c:v>18.IV.21</c:v>
                </c:pt>
                <c:pt idx="114">
                  <c:v>19.IV.21</c:v>
                </c:pt>
                <c:pt idx="115">
                  <c:v>20.IV.21</c:v>
                </c:pt>
                <c:pt idx="116">
                  <c:v>21.IV.21</c:v>
                </c:pt>
                <c:pt idx="117">
                  <c:v>22.IV.21</c:v>
                </c:pt>
                <c:pt idx="118">
                  <c:v>23.IV.21</c:v>
                </c:pt>
                <c:pt idx="119">
                  <c:v>24.IV.21</c:v>
                </c:pt>
                <c:pt idx="120">
                  <c:v>25.IV.21</c:v>
                </c:pt>
                <c:pt idx="121">
                  <c:v>26.IV.21</c:v>
                </c:pt>
                <c:pt idx="122">
                  <c:v>27.IV.21</c:v>
                </c:pt>
                <c:pt idx="123">
                  <c:v>28.IV.21</c:v>
                </c:pt>
                <c:pt idx="124">
                  <c:v>29.IV.21</c:v>
                </c:pt>
                <c:pt idx="125">
                  <c:v>30.IV.21</c:v>
                </c:pt>
                <c:pt idx="126">
                  <c:v>1.V.21</c:v>
                </c:pt>
                <c:pt idx="127">
                  <c:v>2.V.21</c:v>
                </c:pt>
                <c:pt idx="128">
                  <c:v>3.V.21</c:v>
                </c:pt>
                <c:pt idx="129">
                  <c:v>4.V.21</c:v>
                </c:pt>
                <c:pt idx="130">
                  <c:v>5.V.21</c:v>
                </c:pt>
                <c:pt idx="131">
                  <c:v>6.V.21</c:v>
                </c:pt>
                <c:pt idx="132">
                  <c:v>7.V.21</c:v>
                </c:pt>
                <c:pt idx="133">
                  <c:v>8.V.21</c:v>
                </c:pt>
                <c:pt idx="134">
                  <c:v>9.V.21</c:v>
                </c:pt>
                <c:pt idx="135">
                  <c:v>10.V.21</c:v>
                </c:pt>
                <c:pt idx="136">
                  <c:v>11.V.21</c:v>
                </c:pt>
                <c:pt idx="137">
                  <c:v>12.V.21</c:v>
                </c:pt>
                <c:pt idx="138">
                  <c:v>13.V.21</c:v>
                </c:pt>
                <c:pt idx="139">
                  <c:v>14.V.21</c:v>
                </c:pt>
                <c:pt idx="140">
                  <c:v>15.V.21</c:v>
                </c:pt>
                <c:pt idx="141">
                  <c:v>16.V.21</c:v>
                </c:pt>
                <c:pt idx="142">
                  <c:v>17.V.21</c:v>
                </c:pt>
                <c:pt idx="143">
                  <c:v>18.V.21</c:v>
                </c:pt>
                <c:pt idx="144">
                  <c:v>19.V.21</c:v>
                </c:pt>
                <c:pt idx="145">
                  <c:v>20.V.21</c:v>
                </c:pt>
                <c:pt idx="146">
                  <c:v>21.V.21</c:v>
                </c:pt>
                <c:pt idx="147">
                  <c:v>22.V.21</c:v>
                </c:pt>
                <c:pt idx="148">
                  <c:v>23.V.21</c:v>
                </c:pt>
                <c:pt idx="149">
                  <c:v>24.V.21</c:v>
                </c:pt>
                <c:pt idx="150">
                  <c:v>25.V.21</c:v>
                </c:pt>
                <c:pt idx="151">
                  <c:v>26.V.21</c:v>
                </c:pt>
                <c:pt idx="152">
                  <c:v>27.V.21</c:v>
                </c:pt>
                <c:pt idx="153">
                  <c:v>28.V.21</c:v>
                </c:pt>
                <c:pt idx="154">
                  <c:v>29.V.21</c:v>
                </c:pt>
                <c:pt idx="155">
                  <c:v>30.V.21</c:v>
                </c:pt>
                <c:pt idx="156">
                  <c:v>31.V.21</c:v>
                </c:pt>
                <c:pt idx="157">
                  <c:v>1.VI.21</c:v>
                </c:pt>
                <c:pt idx="158">
                  <c:v>2.VI.21</c:v>
                </c:pt>
                <c:pt idx="159">
                  <c:v>3.VI.21</c:v>
                </c:pt>
                <c:pt idx="160">
                  <c:v>4.VI.21</c:v>
                </c:pt>
                <c:pt idx="161">
                  <c:v>5.VI.21</c:v>
                </c:pt>
                <c:pt idx="162">
                  <c:v>6.VI.21</c:v>
                </c:pt>
                <c:pt idx="163">
                  <c:v>7.VI.21</c:v>
                </c:pt>
                <c:pt idx="164">
                  <c:v>8.VI.21</c:v>
                </c:pt>
                <c:pt idx="165">
                  <c:v>9.VI.21</c:v>
                </c:pt>
                <c:pt idx="166">
                  <c:v>10.VI.21</c:v>
                </c:pt>
                <c:pt idx="167">
                  <c:v>11.VI.21</c:v>
                </c:pt>
                <c:pt idx="168">
                  <c:v>12.VI.21</c:v>
                </c:pt>
                <c:pt idx="169">
                  <c:v>13.VI.21</c:v>
                </c:pt>
                <c:pt idx="170">
                  <c:v>14.VI.21</c:v>
                </c:pt>
                <c:pt idx="171">
                  <c:v>15.VI.21</c:v>
                </c:pt>
                <c:pt idx="172">
                  <c:v>16.VI.21</c:v>
                </c:pt>
                <c:pt idx="173">
                  <c:v>17.VI.21</c:v>
                </c:pt>
                <c:pt idx="174">
                  <c:v>18.VI.21</c:v>
                </c:pt>
                <c:pt idx="175">
                  <c:v>19.VI.21</c:v>
                </c:pt>
                <c:pt idx="176">
                  <c:v>20.VI.21</c:v>
                </c:pt>
                <c:pt idx="177">
                  <c:v>21.VI.21</c:v>
                </c:pt>
                <c:pt idx="178">
                  <c:v>22.VI.21</c:v>
                </c:pt>
                <c:pt idx="179">
                  <c:v>23.VI.21</c:v>
                </c:pt>
                <c:pt idx="180">
                  <c:v>24.VI.21</c:v>
                </c:pt>
                <c:pt idx="181">
                  <c:v>25.VI.21</c:v>
                </c:pt>
                <c:pt idx="182">
                  <c:v>26.VI.21</c:v>
                </c:pt>
                <c:pt idx="183">
                  <c:v>27.VI.21</c:v>
                </c:pt>
                <c:pt idx="184">
                  <c:v>28.VI.21</c:v>
                </c:pt>
                <c:pt idx="185">
                  <c:v>29.VI.21</c:v>
                </c:pt>
                <c:pt idx="186">
                  <c:v>30.VI.21</c:v>
                </c:pt>
                <c:pt idx="187">
                  <c:v>1.VII.21</c:v>
                </c:pt>
                <c:pt idx="188">
                  <c:v>2.VII.21</c:v>
                </c:pt>
                <c:pt idx="189">
                  <c:v>3.VII.21</c:v>
                </c:pt>
                <c:pt idx="190">
                  <c:v>4.VII.21</c:v>
                </c:pt>
                <c:pt idx="191">
                  <c:v>5.VII.21</c:v>
                </c:pt>
                <c:pt idx="192">
                  <c:v>6.VII.21</c:v>
                </c:pt>
                <c:pt idx="193">
                  <c:v>7.VII.21</c:v>
                </c:pt>
                <c:pt idx="194">
                  <c:v>8.VII.21</c:v>
                </c:pt>
                <c:pt idx="195">
                  <c:v>9.VII.21</c:v>
                </c:pt>
                <c:pt idx="196">
                  <c:v>10.VII.21</c:v>
                </c:pt>
                <c:pt idx="197">
                  <c:v>11.VII.21</c:v>
                </c:pt>
                <c:pt idx="198">
                  <c:v>12.VII.21</c:v>
                </c:pt>
                <c:pt idx="199">
                  <c:v>13.VII.21</c:v>
                </c:pt>
                <c:pt idx="200">
                  <c:v>14.VII.21</c:v>
                </c:pt>
                <c:pt idx="201">
                  <c:v>15.VII.21</c:v>
                </c:pt>
                <c:pt idx="202">
                  <c:v>16.VII.21</c:v>
                </c:pt>
                <c:pt idx="203">
                  <c:v>17.VII.21</c:v>
                </c:pt>
                <c:pt idx="204">
                  <c:v>18.VII.21</c:v>
                </c:pt>
                <c:pt idx="205">
                  <c:v>19.VII.21</c:v>
                </c:pt>
                <c:pt idx="206">
                  <c:v>20.VII.21</c:v>
                </c:pt>
                <c:pt idx="207">
                  <c:v>21.VII.21</c:v>
                </c:pt>
                <c:pt idx="208">
                  <c:v>22.VII.21</c:v>
                </c:pt>
                <c:pt idx="209">
                  <c:v>23.VII.21</c:v>
                </c:pt>
                <c:pt idx="210">
                  <c:v>24.VII.21</c:v>
                </c:pt>
                <c:pt idx="211">
                  <c:v>25.VII.21</c:v>
                </c:pt>
                <c:pt idx="212">
                  <c:v>26.VII.21</c:v>
                </c:pt>
                <c:pt idx="213">
                  <c:v>27.VII.21</c:v>
                </c:pt>
                <c:pt idx="214">
                  <c:v>28.VII.21</c:v>
                </c:pt>
                <c:pt idx="215">
                  <c:v>29.VII.21</c:v>
                </c:pt>
                <c:pt idx="216">
                  <c:v>30.VII.21</c:v>
                </c:pt>
                <c:pt idx="217">
                  <c:v>31.VII.21</c:v>
                </c:pt>
                <c:pt idx="218">
                  <c:v>1.VIII.21</c:v>
                </c:pt>
                <c:pt idx="219">
                  <c:v>2.VIII.21</c:v>
                </c:pt>
                <c:pt idx="220">
                  <c:v>3.VIII.21</c:v>
                </c:pt>
                <c:pt idx="221">
                  <c:v>4.VIII.21</c:v>
                </c:pt>
                <c:pt idx="222">
                  <c:v>5.VIII.21</c:v>
                </c:pt>
                <c:pt idx="223">
                  <c:v>6.VIII.21</c:v>
                </c:pt>
                <c:pt idx="224">
                  <c:v>7.VIII.21</c:v>
                </c:pt>
                <c:pt idx="225">
                  <c:v>8.VIII.21</c:v>
                </c:pt>
                <c:pt idx="226">
                  <c:v>9.VIII.21</c:v>
                </c:pt>
                <c:pt idx="227">
                  <c:v>10.VIII.21</c:v>
                </c:pt>
                <c:pt idx="228">
                  <c:v>11.VIII.21</c:v>
                </c:pt>
                <c:pt idx="229">
                  <c:v>12.VIII.21</c:v>
                </c:pt>
                <c:pt idx="230">
                  <c:v>13.VIII.21</c:v>
                </c:pt>
                <c:pt idx="231">
                  <c:v>14.VIII.21</c:v>
                </c:pt>
                <c:pt idx="232">
                  <c:v>15.VIII.21</c:v>
                </c:pt>
                <c:pt idx="233">
                  <c:v>16.VIII.21</c:v>
                </c:pt>
                <c:pt idx="234">
                  <c:v>17.VIII.21</c:v>
                </c:pt>
                <c:pt idx="235">
                  <c:v>18.VIII.21</c:v>
                </c:pt>
                <c:pt idx="236">
                  <c:v>19.VIII.21</c:v>
                </c:pt>
                <c:pt idx="237">
                  <c:v>20.VIII.21</c:v>
                </c:pt>
                <c:pt idx="238">
                  <c:v>21.VIII.21</c:v>
                </c:pt>
                <c:pt idx="239">
                  <c:v>22.VIII.21</c:v>
                </c:pt>
                <c:pt idx="240">
                  <c:v>23.VIII.21</c:v>
                </c:pt>
                <c:pt idx="241">
                  <c:v>24.VIII.21</c:v>
                </c:pt>
                <c:pt idx="242">
                  <c:v>25.VIII.21</c:v>
                </c:pt>
                <c:pt idx="243">
                  <c:v>26.VIII.21</c:v>
                </c:pt>
                <c:pt idx="244">
                  <c:v>27.VIII.21</c:v>
                </c:pt>
                <c:pt idx="245">
                  <c:v>28.VIII.21</c:v>
                </c:pt>
                <c:pt idx="246">
                  <c:v>29.VIII.21</c:v>
                </c:pt>
                <c:pt idx="247">
                  <c:v>30.VIII.21</c:v>
                </c:pt>
                <c:pt idx="248">
                  <c:v>31.VIII.21</c:v>
                </c:pt>
                <c:pt idx="249">
                  <c:v>1.IX.21</c:v>
                </c:pt>
                <c:pt idx="250">
                  <c:v>2.IX.21</c:v>
                </c:pt>
                <c:pt idx="251">
                  <c:v>3.IX.21</c:v>
                </c:pt>
                <c:pt idx="252">
                  <c:v>4.IX.21</c:v>
                </c:pt>
                <c:pt idx="253">
                  <c:v>5.IX.21</c:v>
                </c:pt>
                <c:pt idx="254">
                  <c:v>6.IX.21</c:v>
                </c:pt>
                <c:pt idx="255">
                  <c:v>7.IX.21</c:v>
                </c:pt>
                <c:pt idx="256">
                  <c:v>8.IX.21</c:v>
                </c:pt>
                <c:pt idx="257">
                  <c:v>9.IX.21</c:v>
                </c:pt>
                <c:pt idx="258">
                  <c:v>10.IX.21</c:v>
                </c:pt>
                <c:pt idx="259">
                  <c:v>11.IX.21</c:v>
                </c:pt>
                <c:pt idx="260">
                  <c:v>12.IX.21</c:v>
                </c:pt>
                <c:pt idx="261">
                  <c:v>13.IX.21</c:v>
                </c:pt>
                <c:pt idx="262">
                  <c:v>14.IX.21</c:v>
                </c:pt>
                <c:pt idx="263">
                  <c:v>15.IX.21</c:v>
                </c:pt>
                <c:pt idx="264">
                  <c:v>16.IX.21</c:v>
                </c:pt>
                <c:pt idx="265">
                  <c:v>17.IX.21</c:v>
                </c:pt>
                <c:pt idx="266">
                  <c:v>18.IX.21</c:v>
                </c:pt>
                <c:pt idx="267">
                  <c:v>19.IX.21</c:v>
                </c:pt>
                <c:pt idx="268">
                  <c:v>20.IX.21</c:v>
                </c:pt>
                <c:pt idx="269">
                  <c:v>21.IX.21</c:v>
                </c:pt>
                <c:pt idx="270">
                  <c:v>22.IX.21</c:v>
                </c:pt>
                <c:pt idx="271">
                  <c:v>23.IX.21</c:v>
                </c:pt>
                <c:pt idx="272">
                  <c:v>24.IX.21</c:v>
                </c:pt>
                <c:pt idx="273">
                  <c:v>25.IX.21</c:v>
                </c:pt>
                <c:pt idx="274">
                  <c:v>26.IX.21</c:v>
                </c:pt>
                <c:pt idx="275">
                  <c:v>27.IX.21</c:v>
                </c:pt>
                <c:pt idx="276">
                  <c:v>28.IX.21</c:v>
                </c:pt>
                <c:pt idx="277">
                  <c:v>29.IX.21</c:v>
                </c:pt>
                <c:pt idx="278">
                  <c:v>30.IX.21</c:v>
                </c:pt>
                <c:pt idx="279">
                  <c:v>1.X.21</c:v>
                </c:pt>
                <c:pt idx="280">
                  <c:v>2.X.21</c:v>
                </c:pt>
                <c:pt idx="281">
                  <c:v>3.X.21</c:v>
                </c:pt>
                <c:pt idx="282">
                  <c:v>4.X.21</c:v>
                </c:pt>
                <c:pt idx="283">
                  <c:v>5.X.21</c:v>
                </c:pt>
                <c:pt idx="284">
                  <c:v>6.X.21</c:v>
                </c:pt>
                <c:pt idx="285">
                  <c:v>7.X.21</c:v>
                </c:pt>
                <c:pt idx="286">
                  <c:v>8.X.21</c:v>
                </c:pt>
                <c:pt idx="287">
                  <c:v>9.X.21</c:v>
                </c:pt>
                <c:pt idx="288">
                  <c:v>10.X.21</c:v>
                </c:pt>
                <c:pt idx="289">
                  <c:v>11.X.21</c:v>
                </c:pt>
                <c:pt idx="290">
                  <c:v>12.X.21</c:v>
                </c:pt>
                <c:pt idx="291">
                  <c:v>13.X.21</c:v>
                </c:pt>
                <c:pt idx="292">
                  <c:v>14.X.21</c:v>
                </c:pt>
                <c:pt idx="293">
                  <c:v>15.X.21</c:v>
                </c:pt>
                <c:pt idx="294">
                  <c:v>16.X.21</c:v>
                </c:pt>
                <c:pt idx="295">
                  <c:v>17.X.21</c:v>
                </c:pt>
                <c:pt idx="296">
                  <c:v>18.X.21</c:v>
                </c:pt>
                <c:pt idx="297">
                  <c:v>19.X.21</c:v>
                </c:pt>
                <c:pt idx="298">
                  <c:v>20.X.21</c:v>
                </c:pt>
                <c:pt idx="299">
                  <c:v>21.X.21</c:v>
                </c:pt>
                <c:pt idx="300">
                  <c:v>22.X.21</c:v>
                </c:pt>
                <c:pt idx="301">
                  <c:v>23.X.21</c:v>
                </c:pt>
                <c:pt idx="302">
                  <c:v>24.X.21</c:v>
                </c:pt>
                <c:pt idx="303">
                  <c:v>25.X.21</c:v>
                </c:pt>
                <c:pt idx="304">
                  <c:v>26.X.21</c:v>
                </c:pt>
                <c:pt idx="305">
                  <c:v>27.X.21</c:v>
                </c:pt>
                <c:pt idx="306">
                  <c:v>28.X.21</c:v>
                </c:pt>
                <c:pt idx="307">
                  <c:v>29.X.21</c:v>
                </c:pt>
                <c:pt idx="308">
                  <c:v>30.X.21</c:v>
                </c:pt>
                <c:pt idx="309">
                  <c:v>31.X.21</c:v>
                </c:pt>
                <c:pt idx="310">
                  <c:v>1.XI.21</c:v>
                </c:pt>
                <c:pt idx="311">
                  <c:v>2.XI.21</c:v>
                </c:pt>
                <c:pt idx="312">
                  <c:v>3.XI.21</c:v>
                </c:pt>
                <c:pt idx="313">
                  <c:v>4.XI.21</c:v>
                </c:pt>
                <c:pt idx="314">
                  <c:v>5.XI.21</c:v>
                </c:pt>
                <c:pt idx="315">
                  <c:v>6.XI.21</c:v>
                </c:pt>
                <c:pt idx="316">
                  <c:v>7.XI.21</c:v>
                </c:pt>
                <c:pt idx="317">
                  <c:v>8.XI.21</c:v>
                </c:pt>
                <c:pt idx="318">
                  <c:v>9.XI.21</c:v>
                </c:pt>
                <c:pt idx="319">
                  <c:v>10.XI.21</c:v>
                </c:pt>
                <c:pt idx="320">
                  <c:v>11.XI.21</c:v>
                </c:pt>
                <c:pt idx="321">
                  <c:v>12.XI.21</c:v>
                </c:pt>
                <c:pt idx="322">
                  <c:v>13.XI.21</c:v>
                </c:pt>
                <c:pt idx="323">
                  <c:v>14.XI.21</c:v>
                </c:pt>
                <c:pt idx="324">
                  <c:v>15.XI.21</c:v>
                </c:pt>
                <c:pt idx="325">
                  <c:v>16.XI.21</c:v>
                </c:pt>
                <c:pt idx="326">
                  <c:v>17.XI.21</c:v>
                </c:pt>
                <c:pt idx="327">
                  <c:v>18.XI.21</c:v>
                </c:pt>
                <c:pt idx="328">
                  <c:v>19.XI.21</c:v>
                </c:pt>
                <c:pt idx="329">
                  <c:v>20.XI.21</c:v>
                </c:pt>
                <c:pt idx="330">
                  <c:v>21.XI.21</c:v>
                </c:pt>
                <c:pt idx="331">
                  <c:v>22.XI.21</c:v>
                </c:pt>
                <c:pt idx="332">
                  <c:v>23.XI.21</c:v>
                </c:pt>
                <c:pt idx="333">
                  <c:v>24.XI.21</c:v>
                </c:pt>
                <c:pt idx="334">
                  <c:v>25.XI.21</c:v>
                </c:pt>
                <c:pt idx="335">
                  <c:v>26.XI.21</c:v>
                </c:pt>
                <c:pt idx="336">
                  <c:v>27.XI.21</c:v>
                </c:pt>
                <c:pt idx="337">
                  <c:v>28.XI.21</c:v>
                </c:pt>
                <c:pt idx="338">
                  <c:v>29.XI.21</c:v>
                </c:pt>
                <c:pt idx="339">
                  <c:v>30.XI.21</c:v>
                </c:pt>
                <c:pt idx="340">
                  <c:v>1.XII.21</c:v>
                </c:pt>
                <c:pt idx="341">
                  <c:v>2.XII.21</c:v>
                </c:pt>
                <c:pt idx="342">
                  <c:v>3.XII.21</c:v>
                </c:pt>
                <c:pt idx="343">
                  <c:v>4.XII.21</c:v>
                </c:pt>
                <c:pt idx="344">
                  <c:v>5.XII.21</c:v>
                </c:pt>
                <c:pt idx="345">
                  <c:v>6.XII.21</c:v>
                </c:pt>
                <c:pt idx="346">
                  <c:v>7.XII.21</c:v>
                </c:pt>
                <c:pt idx="347">
                  <c:v>8.XII.21</c:v>
                </c:pt>
                <c:pt idx="348">
                  <c:v>9.XII.21</c:v>
                </c:pt>
                <c:pt idx="349">
                  <c:v>10.XII.21</c:v>
                </c:pt>
                <c:pt idx="350">
                  <c:v>11.XII.21</c:v>
                </c:pt>
                <c:pt idx="351">
                  <c:v>12.XII.21</c:v>
                </c:pt>
                <c:pt idx="352">
                  <c:v>13.XII.21</c:v>
                </c:pt>
                <c:pt idx="353">
                  <c:v>14.XII.21</c:v>
                </c:pt>
                <c:pt idx="354">
                  <c:v>15.XII.21</c:v>
                </c:pt>
                <c:pt idx="355">
                  <c:v>16.XII.21</c:v>
                </c:pt>
                <c:pt idx="356">
                  <c:v>17.XII.21</c:v>
                </c:pt>
                <c:pt idx="357">
                  <c:v>18.XII.21</c:v>
                </c:pt>
                <c:pt idx="358">
                  <c:v>19.XII.21</c:v>
                </c:pt>
                <c:pt idx="359">
                  <c:v>20.XII.21</c:v>
                </c:pt>
                <c:pt idx="360">
                  <c:v>21.XII.21</c:v>
                </c:pt>
                <c:pt idx="361">
                  <c:v>22.XII.21</c:v>
                </c:pt>
                <c:pt idx="362">
                  <c:v>23.XII.21</c:v>
                </c:pt>
                <c:pt idx="363">
                  <c:v>24.XII.21</c:v>
                </c:pt>
                <c:pt idx="364">
                  <c:v>25.XII.21</c:v>
                </c:pt>
              </c:strCache>
            </c:strRef>
          </c:cat>
          <c:val>
            <c:numRef>
              <c:f>List1!$H$2:$NH$2</c:f>
              <c:numCache>
                <c:formatCode>General</c:formatCode>
                <c:ptCount val="365"/>
                <c:pt idx="1">
                  <c:v>1051</c:v>
                </c:pt>
                <c:pt idx="2">
                  <c:v>2944</c:v>
                </c:pt>
                <c:pt idx="3">
                  <c:v>5611</c:v>
                </c:pt>
                <c:pt idx="4">
                  <c:v>8314</c:v>
                </c:pt>
                <c:pt idx="5">
                  <c:v>9206</c:v>
                </c:pt>
                <c:pt idx="6">
                  <c:v>9443</c:v>
                </c:pt>
                <c:pt idx="7">
                  <c:v>10604</c:v>
                </c:pt>
                <c:pt idx="8">
                  <c:v>11446</c:v>
                </c:pt>
                <c:pt idx="9">
                  <c:v>14617</c:v>
                </c:pt>
                <c:pt idx="10">
                  <c:v>18539</c:v>
                </c:pt>
                <c:pt idx="11">
                  <c:v>23466</c:v>
                </c:pt>
                <c:pt idx="12">
                  <c:v>29299</c:v>
                </c:pt>
                <c:pt idx="13">
                  <c:v>36088</c:v>
                </c:pt>
                <c:pt idx="14">
                  <c:v>37251</c:v>
                </c:pt>
                <c:pt idx="15">
                  <c:v>38207</c:v>
                </c:pt>
                <c:pt idx="16">
                  <c:v>44622</c:v>
                </c:pt>
                <c:pt idx="17">
                  <c:v>52047</c:v>
                </c:pt>
                <c:pt idx="18">
                  <c:v>58658</c:v>
                </c:pt>
                <c:pt idx="19">
                  <c:v>65641</c:v>
                </c:pt>
                <c:pt idx="20">
                  <c:v>71839</c:v>
                </c:pt>
                <c:pt idx="21">
                  <c:v>72775</c:v>
                </c:pt>
                <c:pt idx="22">
                  <c:v>73323</c:v>
                </c:pt>
                <c:pt idx="23">
                  <c:v>78012</c:v>
                </c:pt>
                <c:pt idx="24">
                  <c:v>81815</c:v>
                </c:pt>
                <c:pt idx="25">
                  <c:v>85533</c:v>
                </c:pt>
                <c:pt idx="26">
                  <c:v>88922</c:v>
                </c:pt>
                <c:pt idx="27">
                  <c:v>91813</c:v>
                </c:pt>
                <c:pt idx="28">
                  <c:v>92203</c:v>
                </c:pt>
                <c:pt idx="29">
                  <c:v>92439</c:v>
                </c:pt>
                <c:pt idx="30">
                  <c:v>94045</c:v>
                </c:pt>
                <c:pt idx="31">
                  <c:v>95814</c:v>
                </c:pt>
                <c:pt idx="32">
                  <c:v>97264</c:v>
                </c:pt>
                <c:pt idx="33">
                  <c:v>98652</c:v>
                </c:pt>
                <c:pt idx="34">
                  <c:v>99931</c:v>
                </c:pt>
                <c:pt idx="35">
                  <c:v>100002</c:v>
                </c:pt>
                <c:pt idx="36">
                  <c:v>100073</c:v>
                </c:pt>
                <c:pt idx="37">
                  <c:v>100968</c:v>
                </c:pt>
                <c:pt idx="38">
                  <c:v>101836</c:v>
                </c:pt>
                <c:pt idx="39">
                  <c:v>102653</c:v>
                </c:pt>
                <c:pt idx="40">
                  <c:v>103363</c:v>
                </c:pt>
                <c:pt idx="41">
                  <c:v>104292</c:v>
                </c:pt>
                <c:pt idx="42">
                  <c:v>104342</c:v>
                </c:pt>
                <c:pt idx="43">
                  <c:v>104393</c:v>
                </c:pt>
                <c:pt idx="44">
                  <c:v>105035</c:v>
                </c:pt>
                <c:pt idx="45">
                  <c:v>105690</c:v>
                </c:pt>
                <c:pt idx="46">
                  <c:v>106555</c:v>
                </c:pt>
                <c:pt idx="47">
                  <c:v>107610</c:v>
                </c:pt>
                <c:pt idx="48">
                  <c:v>108813</c:v>
                </c:pt>
                <c:pt idx="49">
                  <c:v>109197</c:v>
                </c:pt>
                <c:pt idx="50">
                  <c:v>109382</c:v>
                </c:pt>
                <c:pt idx="51">
                  <c:v>110706</c:v>
                </c:pt>
                <c:pt idx="52">
                  <c:v>111999</c:v>
                </c:pt>
                <c:pt idx="53">
                  <c:v>113374</c:v>
                </c:pt>
                <c:pt idx="54">
                  <c:v>114939</c:v>
                </c:pt>
                <c:pt idx="55">
                  <c:v>116798</c:v>
                </c:pt>
                <c:pt idx="56">
                  <c:v>117258</c:v>
                </c:pt>
                <c:pt idx="57">
                  <c:v>117421</c:v>
                </c:pt>
                <c:pt idx="58">
                  <c:v>119015</c:v>
                </c:pt>
                <c:pt idx="59">
                  <c:v>121313</c:v>
                </c:pt>
                <c:pt idx="60">
                  <c:v>123811</c:v>
                </c:pt>
                <c:pt idx="61">
                  <c:v>126840</c:v>
                </c:pt>
                <c:pt idx="62">
                  <c:v>129449</c:v>
                </c:pt>
                <c:pt idx="63">
                  <c:v>129758</c:v>
                </c:pt>
                <c:pt idx="64">
                  <c:v>129978</c:v>
                </c:pt>
                <c:pt idx="65">
                  <c:v>132528</c:v>
                </c:pt>
                <c:pt idx="66">
                  <c:v>135288</c:v>
                </c:pt>
                <c:pt idx="67">
                  <c:v>137954</c:v>
                </c:pt>
                <c:pt idx="68">
                  <c:v>140409</c:v>
                </c:pt>
                <c:pt idx="69">
                  <c:v>143378</c:v>
                </c:pt>
                <c:pt idx="70">
                  <c:v>144082</c:v>
                </c:pt>
                <c:pt idx="71">
                  <c:v>144595</c:v>
                </c:pt>
                <c:pt idx="72">
                  <c:v>146542</c:v>
                </c:pt>
                <c:pt idx="73">
                  <c:v>148687</c:v>
                </c:pt>
                <c:pt idx="74">
                  <c:v>150936</c:v>
                </c:pt>
                <c:pt idx="75">
                  <c:v>153939</c:v>
                </c:pt>
                <c:pt idx="76">
                  <c:v>156559</c:v>
                </c:pt>
                <c:pt idx="77">
                  <c:v>157218</c:v>
                </c:pt>
                <c:pt idx="78">
                  <c:v>157787</c:v>
                </c:pt>
                <c:pt idx="79">
                  <c:v>159377</c:v>
                </c:pt>
                <c:pt idx="80">
                  <c:v>161711</c:v>
                </c:pt>
                <c:pt idx="81">
                  <c:v>164028</c:v>
                </c:pt>
                <c:pt idx="82">
                  <c:v>166056</c:v>
                </c:pt>
                <c:pt idx="83">
                  <c:v>168319</c:v>
                </c:pt>
                <c:pt idx="84">
                  <c:v>169194</c:v>
                </c:pt>
                <c:pt idx="85">
                  <c:v>169642</c:v>
                </c:pt>
                <c:pt idx="86">
                  <c:v>170795</c:v>
                </c:pt>
                <c:pt idx="87">
                  <c:v>172035</c:v>
                </c:pt>
                <c:pt idx="88">
                  <c:v>173104</c:v>
                </c:pt>
                <c:pt idx="89">
                  <c:v>174403</c:v>
                </c:pt>
                <c:pt idx="90">
                  <c:v>175780</c:v>
                </c:pt>
                <c:pt idx="91">
                  <c:v>176155</c:v>
                </c:pt>
                <c:pt idx="92">
                  <c:v>176500</c:v>
                </c:pt>
                <c:pt idx="93">
                  <c:v>177284</c:v>
                </c:pt>
                <c:pt idx="94">
                  <c:v>178313</c:v>
                </c:pt>
                <c:pt idx="95">
                  <c:v>179437</c:v>
                </c:pt>
                <c:pt idx="96">
                  <c:v>180542</c:v>
                </c:pt>
                <c:pt idx="97">
                  <c:v>180810</c:v>
                </c:pt>
                <c:pt idx="98">
                  <c:v>180930</c:v>
                </c:pt>
                <c:pt idx="99">
                  <c:v>181046</c:v>
                </c:pt>
                <c:pt idx="100">
                  <c:v>181118</c:v>
                </c:pt>
                <c:pt idx="101">
                  <c:v>181684</c:v>
                </c:pt>
                <c:pt idx="102">
                  <c:v>182357</c:v>
                </c:pt>
                <c:pt idx="103">
                  <c:v>183604</c:v>
                </c:pt>
                <c:pt idx="104">
                  <c:v>184880</c:v>
                </c:pt>
                <c:pt idx="105">
                  <c:v>185257</c:v>
                </c:pt>
                <c:pt idx="106">
                  <c:v>185506</c:v>
                </c:pt>
                <c:pt idx="107">
                  <c:v>186447</c:v>
                </c:pt>
                <c:pt idx="108">
                  <c:v>187261</c:v>
                </c:pt>
                <c:pt idx="109">
                  <c:v>188206</c:v>
                </c:pt>
                <c:pt idx="110">
                  <c:v>189573</c:v>
                </c:pt>
                <c:pt idx="111">
                  <c:v>191122</c:v>
                </c:pt>
                <c:pt idx="112">
                  <c:v>191543</c:v>
                </c:pt>
                <c:pt idx="113">
                  <c:v>191984</c:v>
                </c:pt>
                <c:pt idx="114">
                  <c:v>193089</c:v>
                </c:pt>
                <c:pt idx="115">
                  <c:v>194138</c:v>
                </c:pt>
                <c:pt idx="116">
                  <c:v>195430</c:v>
                </c:pt>
                <c:pt idx="117">
                  <c:v>196904</c:v>
                </c:pt>
                <c:pt idx="118">
                  <c:v>198421</c:v>
                </c:pt>
                <c:pt idx="119">
                  <c:v>198862</c:v>
                </c:pt>
                <c:pt idx="120">
                  <c:v>199238</c:v>
                </c:pt>
                <c:pt idx="121">
                  <c:v>200439</c:v>
                </c:pt>
                <c:pt idx="122">
                  <c:v>201531</c:v>
                </c:pt>
                <c:pt idx="123">
                  <c:v>202923</c:v>
                </c:pt>
                <c:pt idx="124">
                  <c:v>204399</c:v>
                </c:pt>
                <c:pt idx="125">
                  <c:v>205803</c:v>
                </c:pt>
                <c:pt idx="126">
                  <c:v>206140</c:v>
                </c:pt>
                <c:pt idx="127">
                  <c:v>206479</c:v>
                </c:pt>
                <c:pt idx="128">
                  <c:v>207564</c:v>
                </c:pt>
                <c:pt idx="129">
                  <c:v>208669</c:v>
                </c:pt>
                <c:pt idx="130">
                  <c:v>209817</c:v>
                </c:pt>
                <c:pt idx="131">
                  <c:v>211012</c:v>
                </c:pt>
                <c:pt idx="132">
                  <c:v>212319</c:v>
                </c:pt>
                <c:pt idx="133">
                  <c:v>212822</c:v>
                </c:pt>
                <c:pt idx="134">
                  <c:v>213133</c:v>
                </c:pt>
                <c:pt idx="135">
                  <c:v>214107</c:v>
                </c:pt>
                <c:pt idx="136">
                  <c:v>215135</c:v>
                </c:pt>
                <c:pt idx="137">
                  <c:v>216177</c:v>
                </c:pt>
                <c:pt idx="138">
                  <c:v>217320</c:v>
                </c:pt>
                <c:pt idx="139">
                  <c:v>218325</c:v>
                </c:pt>
                <c:pt idx="140">
                  <c:v>218768</c:v>
                </c:pt>
                <c:pt idx="141">
                  <c:v>219056</c:v>
                </c:pt>
                <c:pt idx="142">
                  <c:v>219845</c:v>
                </c:pt>
                <c:pt idx="143">
                  <c:v>220728</c:v>
                </c:pt>
                <c:pt idx="144">
                  <c:v>221639</c:v>
                </c:pt>
                <c:pt idx="145">
                  <c:v>222576</c:v>
                </c:pt>
                <c:pt idx="146">
                  <c:v>223504</c:v>
                </c:pt>
                <c:pt idx="147">
                  <c:v>223858</c:v>
                </c:pt>
                <c:pt idx="148">
                  <c:v>224087</c:v>
                </c:pt>
                <c:pt idx="149">
                  <c:v>224639</c:v>
                </c:pt>
                <c:pt idx="150">
                  <c:v>225270</c:v>
                </c:pt>
                <c:pt idx="151">
                  <c:v>226125</c:v>
                </c:pt>
                <c:pt idx="152">
                  <c:v>226911</c:v>
                </c:pt>
                <c:pt idx="153">
                  <c:v>227739</c:v>
                </c:pt>
                <c:pt idx="154">
                  <c:v>228106</c:v>
                </c:pt>
                <c:pt idx="155">
                  <c:v>228397</c:v>
                </c:pt>
                <c:pt idx="156">
                  <c:v>229091</c:v>
                </c:pt>
                <c:pt idx="157">
                  <c:v>229816</c:v>
                </c:pt>
                <c:pt idx="158">
                  <c:v>230707</c:v>
                </c:pt>
                <c:pt idx="159">
                  <c:v>231547</c:v>
                </c:pt>
                <c:pt idx="160">
                  <c:v>232436</c:v>
                </c:pt>
                <c:pt idx="161">
                  <c:v>232862</c:v>
                </c:pt>
                <c:pt idx="162">
                  <c:v>233269</c:v>
                </c:pt>
                <c:pt idx="163">
                  <c:v>234166</c:v>
                </c:pt>
                <c:pt idx="164">
                  <c:v>235152</c:v>
                </c:pt>
                <c:pt idx="165">
                  <c:v>236078</c:v>
                </c:pt>
                <c:pt idx="166">
                  <c:v>236957</c:v>
                </c:pt>
                <c:pt idx="167">
                  <c:v>237818</c:v>
                </c:pt>
                <c:pt idx="168">
                  <c:v>238346</c:v>
                </c:pt>
                <c:pt idx="169">
                  <c:v>238721</c:v>
                </c:pt>
                <c:pt idx="170">
                  <c:v>239391</c:v>
                </c:pt>
                <c:pt idx="171">
                  <c:v>240156</c:v>
                </c:pt>
                <c:pt idx="172">
                  <c:v>240861</c:v>
                </c:pt>
                <c:pt idx="173">
                  <c:v>241578</c:v>
                </c:pt>
                <c:pt idx="174">
                  <c:v>242255</c:v>
                </c:pt>
                <c:pt idx="175">
                  <c:v>242590</c:v>
                </c:pt>
                <c:pt idx="176">
                  <c:v>242851</c:v>
                </c:pt>
                <c:pt idx="177">
                  <c:v>243365</c:v>
                </c:pt>
                <c:pt idx="178">
                  <c:v>243955</c:v>
                </c:pt>
                <c:pt idx="179">
                  <c:v>244456</c:v>
                </c:pt>
                <c:pt idx="180">
                  <c:v>244959</c:v>
                </c:pt>
                <c:pt idx="181">
                  <c:v>245461</c:v>
                </c:pt>
                <c:pt idx="182">
                  <c:v>245718</c:v>
                </c:pt>
                <c:pt idx="183">
                  <c:v>245911</c:v>
                </c:pt>
                <c:pt idx="184">
                  <c:v>246409</c:v>
                </c:pt>
                <c:pt idx="185">
                  <c:v>246872</c:v>
                </c:pt>
                <c:pt idx="186">
                  <c:v>247355</c:v>
                </c:pt>
                <c:pt idx="187">
                  <c:v>247719</c:v>
                </c:pt>
                <c:pt idx="188">
                  <c:v>248204</c:v>
                </c:pt>
                <c:pt idx="189">
                  <c:v>248302</c:v>
                </c:pt>
                <c:pt idx="190">
                  <c:v>248419</c:v>
                </c:pt>
                <c:pt idx="191">
                  <c:v>248531</c:v>
                </c:pt>
                <c:pt idx="192">
                  <c:v>248632</c:v>
                </c:pt>
                <c:pt idx="193">
                  <c:v>249047</c:v>
                </c:pt>
                <c:pt idx="194">
                  <c:v>249498</c:v>
                </c:pt>
                <c:pt idx="195">
                  <c:v>249943</c:v>
                </c:pt>
                <c:pt idx="196">
                  <c:v>250111</c:v>
                </c:pt>
                <c:pt idx="197">
                  <c:v>250232</c:v>
                </c:pt>
                <c:pt idx="198">
                  <c:v>250678</c:v>
                </c:pt>
                <c:pt idx="199">
                  <c:v>251127</c:v>
                </c:pt>
                <c:pt idx="200">
                  <c:v>251617</c:v>
                </c:pt>
                <c:pt idx="201">
                  <c:v>252116</c:v>
                </c:pt>
                <c:pt idx="202">
                  <c:v>252606</c:v>
                </c:pt>
                <c:pt idx="203">
                  <c:v>252788</c:v>
                </c:pt>
                <c:pt idx="204">
                  <c:v>252934</c:v>
                </c:pt>
                <c:pt idx="205">
                  <c:v>253357</c:v>
                </c:pt>
                <c:pt idx="206">
                  <c:v>253712</c:v>
                </c:pt>
                <c:pt idx="207">
                  <c:v>254182</c:v>
                </c:pt>
                <c:pt idx="208">
                  <c:v>254579</c:v>
                </c:pt>
                <c:pt idx="209">
                  <c:v>254972</c:v>
                </c:pt>
                <c:pt idx="210">
                  <c:v>255084</c:v>
                </c:pt>
                <c:pt idx="211">
                  <c:v>255174</c:v>
                </c:pt>
                <c:pt idx="212">
                  <c:v>255562</c:v>
                </c:pt>
                <c:pt idx="213">
                  <c:v>255984</c:v>
                </c:pt>
                <c:pt idx="214">
                  <c:v>256346</c:v>
                </c:pt>
                <c:pt idx="215">
                  <c:v>256683</c:v>
                </c:pt>
                <c:pt idx="216">
                  <c:v>257105</c:v>
                </c:pt>
                <c:pt idx="217">
                  <c:v>257227</c:v>
                </c:pt>
                <c:pt idx="218">
                  <c:v>257329</c:v>
                </c:pt>
                <c:pt idx="219">
                  <c:v>257612</c:v>
                </c:pt>
                <c:pt idx="220">
                  <c:v>257880</c:v>
                </c:pt>
                <c:pt idx="221">
                  <c:v>258193</c:v>
                </c:pt>
                <c:pt idx="222">
                  <c:v>258459</c:v>
                </c:pt>
                <c:pt idx="223">
                  <c:v>258741</c:v>
                </c:pt>
                <c:pt idx="224">
                  <c:v>258814</c:v>
                </c:pt>
                <c:pt idx="225">
                  <c:v>258878</c:v>
                </c:pt>
                <c:pt idx="226">
                  <c:v>259089</c:v>
                </c:pt>
                <c:pt idx="227">
                  <c:v>259299</c:v>
                </c:pt>
                <c:pt idx="228">
                  <c:v>259462</c:v>
                </c:pt>
                <c:pt idx="229">
                  <c:v>259696</c:v>
                </c:pt>
                <c:pt idx="230">
                  <c:v>259888</c:v>
                </c:pt>
                <c:pt idx="231">
                  <c:v>259945</c:v>
                </c:pt>
                <c:pt idx="232">
                  <c:v>259991</c:v>
                </c:pt>
                <c:pt idx="233">
                  <c:v>260175</c:v>
                </c:pt>
                <c:pt idx="234">
                  <c:v>260357</c:v>
                </c:pt>
                <c:pt idx="235">
                  <c:v>260525</c:v>
                </c:pt>
                <c:pt idx="236">
                  <c:v>260689</c:v>
                </c:pt>
                <c:pt idx="237">
                  <c:v>260935</c:v>
                </c:pt>
                <c:pt idx="238">
                  <c:v>260977</c:v>
                </c:pt>
                <c:pt idx="239">
                  <c:v>261010</c:v>
                </c:pt>
                <c:pt idx="240">
                  <c:v>261212</c:v>
                </c:pt>
                <c:pt idx="241">
                  <c:v>261403</c:v>
                </c:pt>
                <c:pt idx="242">
                  <c:v>261571</c:v>
                </c:pt>
                <c:pt idx="243">
                  <c:v>261733</c:v>
                </c:pt>
                <c:pt idx="244">
                  <c:v>261952</c:v>
                </c:pt>
                <c:pt idx="245">
                  <c:v>261997</c:v>
                </c:pt>
                <c:pt idx="246">
                  <c:v>262030</c:v>
                </c:pt>
                <c:pt idx="247">
                  <c:v>262202</c:v>
                </c:pt>
                <c:pt idx="248">
                  <c:v>262367</c:v>
                </c:pt>
                <c:pt idx="249">
                  <c:v>262491</c:v>
                </c:pt>
                <c:pt idx="250">
                  <c:v>262667</c:v>
                </c:pt>
                <c:pt idx="251">
                  <c:v>262863</c:v>
                </c:pt>
                <c:pt idx="252">
                  <c:v>262898</c:v>
                </c:pt>
                <c:pt idx="253">
                  <c:v>262931</c:v>
                </c:pt>
                <c:pt idx="254">
                  <c:v>263067</c:v>
                </c:pt>
                <c:pt idx="255">
                  <c:v>263157</c:v>
                </c:pt>
                <c:pt idx="256">
                  <c:v>263281</c:v>
                </c:pt>
                <c:pt idx="257">
                  <c:v>263423</c:v>
                </c:pt>
                <c:pt idx="258">
                  <c:v>263569</c:v>
                </c:pt>
                <c:pt idx="259">
                  <c:v>263604</c:v>
                </c:pt>
                <c:pt idx="260">
                  <c:v>263627</c:v>
                </c:pt>
                <c:pt idx="261">
                  <c:v>263738</c:v>
                </c:pt>
                <c:pt idx="262">
                  <c:v>263870</c:v>
                </c:pt>
                <c:pt idx="263">
                  <c:v>263977</c:v>
                </c:pt>
                <c:pt idx="264">
                  <c:v>264098</c:v>
                </c:pt>
                <c:pt idx="265">
                  <c:v>264263</c:v>
                </c:pt>
                <c:pt idx="266">
                  <c:v>264304</c:v>
                </c:pt>
                <c:pt idx="267">
                  <c:v>264317</c:v>
                </c:pt>
                <c:pt idx="268">
                  <c:v>264419</c:v>
                </c:pt>
                <c:pt idx="269">
                  <c:v>264523</c:v>
                </c:pt>
                <c:pt idx="270">
                  <c:v>264618</c:v>
                </c:pt>
                <c:pt idx="271">
                  <c:v>264752</c:v>
                </c:pt>
                <c:pt idx="272">
                  <c:v>264919</c:v>
                </c:pt>
                <c:pt idx="273">
                  <c:v>264951</c:v>
                </c:pt>
                <c:pt idx="274">
                  <c:v>264961</c:v>
                </c:pt>
                <c:pt idx="275">
                  <c:v>265058</c:v>
                </c:pt>
                <c:pt idx="276">
                  <c:v>265066</c:v>
                </c:pt>
                <c:pt idx="277">
                  <c:v>265151</c:v>
                </c:pt>
                <c:pt idx="278">
                  <c:v>265251</c:v>
                </c:pt>
                <c:pt idx="279">
                  <c:v>265343</c:v>
                </c:pt>
                <c:pt idx="280">
                  <c:v>265364</c:v>
                </c:pt>
                <c:pt idx="281">
                  <c:v>265378</c:v>
                </c:pt>
                <c:pt idx="282">
                  <c:v>265447</c:v>
                </c:pt>
                <c:pt idx="283">
                  <c:v>265530</c:v>
                </c:pt>
                <c:pt idx="284">
                  <c:v>265629</c:v>
                </c:pt>
                <c:pt idx="285">
                  <c:v>265699</c:v>
                </c:pt>
                <c:pt idx="286">
                  <c:v>265812</c:v>
                </c:pt>
                <c:pt idx="287">
                  <c:v>265837</c:v>
                </c:pt>
                <c:pt idx="288">
                  <c:v>265849</c:v>
                </c:pt>
                <c:pt idx="289">
                  <c:v>265926</c:v>
                </c:pt>
                <c:pt idx="290">
                  <c:v>266011</c:v>
                </c:pt>
                <c:pt idx="291">
                  <c:v>266092</c:v>
                </c:pt>
                <c:pt idx="292">
                  <c:v>266160</c:v>
                </c:pt>
                <c:pt idx="293">
                  <c:v>266280</c:v>
                </c:pt>
                <c:pt idx="294">
                  <c:v>266311</c:v>
                </c:pt>
                <c:pt idx="295">
                  <c:v>266341</c:v>
                </c:pt>
                <c:pt idx="296">
                  <c:v>266472</c:v>
                </c:pt>
                <c:pt idx="297">
                  <c:v>266567</c:v>
                </c:pt>
                <c:pt idx="298">
                  <c:v>266699</c:v>
                </c:pt>
                <c:pt idx="299">
                  <c:v>266938</c:v>
                </c:pt>
                <c:pt idx="300">
                  <c:v>267245</c:v>
                </c:pt>
                <c:pt idx="301">
                  <c:v>267328</c:v>
                </c:pt>
                <c:pt idx="302">
                  <c:v>267392</c:v>
                </c:pt>
                <c:pt idx="303">
                  <c:v>267655</c:v>
                </c:pt>
                <c:pt idx="304">
                  <c:v>268017</c:v>
                </c:pt>
                <c:pt idx="305">
                  <c:v>268435</c:v>
                </c:pt>
                <c:pt idx="306">
                  <c:v>268518</c:v>
                </c:pt>
                <c:pt idx="307">
                  <c:v>268897</c:v>
                </c:pt>
                <c:pt idx="308">
                  <c:v>269005</c:v>
                </c:pt>
                <c:pt idx="309">
                  <c:v>269075</c:v>
                </c:pt>
                <c:pt idx="310">
                  <c:v>269491</c:v>
                </c:pt>
                <c:pt idx="311">
                  <c:v>269908</c:v>
                </c:pt>
                <c:pt idx="312">
                  <c:v>270325</c:v>
                </c:pt>
                <c:pt idx="313">
                  <c:v>270825</c:v>
                </c:pt>
                <c:pt idx="314">
                  <c:v>271386</c:v>
                </c:pt>
                <c:pt idx="315">
                  <c:v>271541</c:v>
                </c:pt>
                <c:pt idx="316">
                  <c:v>271638</c:v>
                </c:pt>
                <c:pt idx="317">
                  <c:v>272038</c:v>
                </c:pt>
                <c:pt idx="318">
                  <c:v>272378</c:v>
                </c:pt>
                <c:pt idx="319">
                  <c:v>272763</c:v>
                </c:pt>
                <c:pt idx="320">
                  <c:v>273163</c:v>
                </c:pt>
                <c:pt idx="321">
                  <c:v>273698</c:v>
                </c:pt>
                <c:pt idx="322">
                  <c:v>273822</c:v>
                </c:pt>
                <c:pt idx="323">
                  <c:v>273908</c:v>
                </c:pt>
                <c:pt idx="324">
                  <c:v>274329</c:v>
                </c:pt>
                <c:pt idx="325">
                  <c:v>274800</c:v>
                </c:pt>
                <c:pt idx="326">
                  <c:v>274905</c:v>
                </c:pt>
                <c:pt idx="327">
                  <c:v>275412</c:v>
                </c:pt>
                <c:pt idx="328">
                  <c:v>276037</c:v>
                </c:pt>
                <c:pt idx="329">
                  <c:v>276233</c:v>
                </c:pt>
                <c:pt idx="330">
                  <c:v>276375</c:v>
                </c:pt>
                <c:pt idx="331">
                  <c:v>276794</c:v>
                </c:pt>
                <c:pt idx="332">
                  <c:v>277218</c:v>
                </c:pt>
                <c:pt idx="333">
                  <c:v>277682</c:v>
                </c:pt>
                <c:pt idx="334">
                  <c:v>278160</c:v>
                </c:pt>
                <c:pt idx="335">
                  <c:v>278678</c:v>
                </c:pt>
                <c:pt idx="336">
                  <c:v>278827</c:v>
                </c:pt>
                <c:pt idx="337">
                  <c:v>278877</c:v>
                </c:pt>
                <c:pt idx="338">
                  <c:v>279225</c:v>
                </c:pt>
                <c:pt idx="339">
                  <c:v>279557</c:v>
                </c:pt>
                <c:pt idx="340">
                  <c:v>279905</c:v>
                </c:pt>
                <c:pt idx="341">
                  <c:v>280156</c:v>
                </c:pt>
                <c:pt idx="342">
                  <c:v>280416</c:v>
                </c:pt>
                <c:pt idx="343">
                  <c:v>280467</c:v>
                </c:pt>
                <c:pt idx="344">
                  <c:v>280487</c:v>
                </c:pt>
                <c:pt idx="345">
                  <c:v>280679</c:v>
                </c:pt>
                <c:pt idx="346">
                  <c:v>280855</c:v>
                </c:pt>
                <c:pt idx="347">
                  <c:v>281065</c:v>
                </c:pt>
                <c:pt idx="348">
                  <c:v>281235</c:v>
                </c:pt>
                <c:pt idx="349">
                  <c:v>281422</c:v>
                </c:pt>
                <c:pt idx="350">
                  <c:v>281459</c:v>
                </c:pt>
                <c:pt idx="351">
                  <c:v>281486</c:v>
                </c:pt>
                <c:pt idx="352">
                  <c:v>281659</c:v>
                </c:pt>
                <c:pt idx="353">
                  <c:v>281806</c:v>
                </c:pt>
                <c:pt idx="354">
                  <c:v>281945</c:v>
                </c:pt>
                <c:pt idx="355">
                  <c:v>282116</c:v>
                </c:pt>
                <c:pt idx="356">
                  <c:v>282307</c:v>
                </c:pt>
                <c:pt idx="357">
                  <c:v>282362</c:v>
                </c:pt>
                <c:pt idx="358">
                  <c:v>282376</c:v>
                </c:pt>
                <c:pt idx="359">
                  <c:v>282497</c:v>
                </c:pt>
                <c:pt idx="360">
                  <c:v>282602</c:v>
                </c:pt>
                <c:pt idx="361">
                  <c:v>282695</c:v>
                </c:pt>
                <c:pt idx="362">
                  <c:v>282727</c:v>
                </c:pt>
                <c:pt idx="363">
                  <c:v>282727</c:v>
                </c:pt>
                <c:pt idx="364">
                  <c:v>282727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List1!$H$1:$NH$1</c:f>
              <c:strCache>
                <c:ptCount val="365"/>
                <c:pt idx="0">
                  <c:v>26-XII.20</c:v>
                </c:pt>
                <c:pt idx="1">
                  <c:v>27.XII.20</c:v>
                </c:pt>
                <c:pt idx="2">
                  <c:v>28.XII.20</c:v>
                </c:pt>
                <c:pt idx="3">
                  <c:v>29.XII.20</c:v>
                </c:pt>
                <c:pt idx="4">
                  <c:v>30.XII.20</c:v>
                </c:pt>
                <c:pt idx="5">
                  <c:v>31.XII.20</c:v>
                </c:pt>
                <c:pt idx="6">
                  <c:v>1.I.21</c:v>
                </c:pt>
                <c:pt idx="7">
                  <c:v>2.I.21</c:v>
                </c:pt>
                <c:pt idx="8">
                  <c:v>3.I.21</c:v>
                </c:pt>
                <c:pt idx="9">
                  <c:v>4.I.21</c:v>
                </c:pt>
                <c:pt idx="10">
                  <c:v>5.I.21</c:v>
                </c:pt>
                <c:pt idx="11">
                  <c:v>6.I.21</c:v>
                </c:pt>
                <c:pt idx="12">
                  <c:v>7.I.21</c:v>
                </c:pt>
                <c:pt idx="13">
                  <c:v>8.I.21</c:v>
                </c:pt>
                <c:pt idx="14">
                  <c:v>9.I.21</c:v>
                </c:pt>
                <c:pt idx="15">
                  <c:v>10.I.21</c:v>
                </c:pt>
                <c:pt idx="16">
                  <c:v>11.I.21</c:v>
                </c:pt>
                <c:pt idx="17">
                  <c:v>12.I.21</c:v>
                </c:pt>
                <c:pt idx="18">
                  <c:v>13.I.21</c:v>
                </c:pt>
                <c:pt idx="19">
                  <c:v>14.I.21</c:v>
                </c:pt>
                <c:pt idx="20">
                  <c:v>15.I.21</c:v>
                </c:pt>
                <c:pt idx="21">
                  <c:v>16.I.21</c:v>
                </c:pt>
                <c:pt idx="22">
                  <c:v>17.I.21</c:v>
                </c:pt>
                <c:pt idx="23">
                  <c:v>18.I.21</c:v>
                </c:pt>
                <c:pt idx="24">
                  <c:v>19.I.21</c:v>
                </c:pt>
                <c:pt idx="25">
                  <c:v>20.I.21</c:v>
                </c:pt>
                <c:pt idx="26">
                  <c:v>21.I.21</c:v>
                </c:pt>
                <c:pt idx="27">
                  <c:v>22.I.21</c:v>
                </c:pt>
                <c:pt idx="28">
                  <c:v>23.I.21</c:v>
                </c:pt>
                <c:pt idx="29">
                  <c:v>24.I.21</c:v>
                </c:pt>
                <c:pt idx="30">
                  <c:v>25.I.21</c:v>
                </c:pt>
                <c:pt idx="31">
                  <c:v>26.I.21</c:v>
                </c:pt>
                <c:pt idx="32">
                  <c:v>27.I.21</c:v>
                </c:pt>
                <c:pt idx="33">
                  <c:v>28.I.21</c:v>
                </c:pt>
                <c:pt idx="34">
                  <c:v>29.I.21</c:v>
                </c:pt>
                <c:pt idx="35">
                  <c:v>30.I.21</c:v>
                </c:pt>
                <c:pt idx="36">
                  <c:v>31.I.21</c:v>
                </c:pt>
                <c:pt idx="37">
                  <c:v>1.II.21</c:v>
                </c:pt>
                <c:pt idx="38">
                  <c:v>2.II.21</c:v>
                </c:pt>
                <c:pt idx="39">
                  <c:v>3.II.21</c:v>
                </c:pt>
                <c:pt idx="40">
                  <c:v>4.II.21</c:v>
                </c:pt>
                <c:pt idx="41">
                  <c:v>5.II.21</c:v>
                </c:pt>
                <c:pt idx="42">
                  <c:v>6.II.21</c:v>
                </c:pt>
                <c:pt idx="43">
                  <c:v>7.II.21</c:v>
                </c:pt>
                <c:pt idx="44">
                  <c:v>8.II.21</c:v>
                </c:pt>
                <c:pt idx="45">
                  <c:v>9.II.21</c:v>
                </c:pt>
                <c:pt idx="46">
                  <c:v>10.II.21</c:v>
                </c:pt>
                <c:pt idx="47">
                  <c:v>11.II.21</c:v>
                </c:pt>
                <c:pt idx="48">
                  <c:v>12.II.21</c:v>
                </c:pt>
                <c:pt idx="49">
                  <c:v>13.II.21</c:v>
                </c:pt>
                <c:pt idx="50">
                  <c:v>14.II.21</c:v>
                </c:pt>
                <c:pt idx="51">
                  <c:v>15.II.21</c:v>
                </c:pt>
                <c:pt idx="52">
                  <c:v>16.II.21</c:v>
                </c:pt>
                <c:pt idx="53">
                  <c:v>17.II.21</c:v>
                </c:pt>
                <c:pt idx="54">
                  <c:v>18.II.21</c:v>
                </c:pt>
                <c:pt idx="55">
                  <c:v>19.II.21</c:v>
                </c:pt>
                <c:pt idx="56">
                  <c:v>20.II.21</c:v>
                </c:pt>
                <c:pt idx="57">
                  <c:v>21.II.21</c:v>
                </c:pt>
                <c:pt idx="58">
                  <c:v>22.II.21</c:v>
                </c:pt>
                <c:pt idx="59">
                  <c:v>23.II.21</c:v>
                </c:pt>
                <c:pt idx="60">
                  <c:v>24.II.21</c:v>
                </c:pt>
                <c:pt idx="61">
                  <c:v>25.II.21</c:v>
                </c:pt>
                <c:pt idx="62">
                  <c:v>26.II.21</c:v>
                </c:pt>
                <c:pt idx="63">
                  <c:v>27.II.21</c:v>
                </c:pt>
                <c:pt idx="64">
                  <c:v>28.II.21</c:v>
                </c:pt>
                <c:pt idx="65">
                  <c:v>1.III.21</c:v>
                </c:pt>
                <c:pt idx="66">
                  <c:v>2.III.21</c:v>
                </c:pt>
                <c:pt idx="67">
                  <c:v>3.III.21</c:v>
                </c:pt>
                <c:pt idx="68">
                  <c:v>4.III.21</c:v>
                </c:pt>
                <c:pt idx="69">
                  <c:v>5.III.21</c:v>
                </c:pt>
                <c:pt idx="70">
                  <c:v>6.III.21</c:v>
                </c:pt>
                <c:pt idx="71">
                  <c:v>7.III.21</c:v>
                </c:pt>
                <c:pt idx="72">
                  <c:v>8.III.21</c:v>
                </c:pt>
                <c:pt idx="73">
                  <c:v>9.III.21</c:v>
                </c:pt>
                <c:pt idx="74">
                  <c:v>10.III.21</c:v>
                </c:pt>
                <c:pt idx="75">
                  <c:v>11.III.21</c:v>
                </c:pt>
                <c:pt idx="76">
                  <c:v>12.III.21</c:v>
                </c:pt>
                <c:pt idx="77">
                  <c:v>13.III.21</c:v>
                </c:pt>
                <c:pt idx="78">
                  <c:v>14.III.21</c:v>
                </c:pt>
                <c:pt idx="79">
                  <c:v>15.III.21</c:v>
                </c:pt>
                <c:pt idx="80">
                  <c:v>16.III.21</c:v>
                </c:pt>
                <c:pt idx="81">
                  <c:v>17.III.21</c:v>
                </c:pt>
                <c:pt idx="82">
                  <c:v>18.III.21</c:v>
                </c:pt>
                <c:pt idx="83">
                  <c:v>19.III.21</c:v>
                </c:pt>
                <c:pt idx="84">
                  <c:v>20.III.21</c:v>
                </c:pt>
                <c:pt idx="85">
                  <c:v>21.III.21</c:v>
                </c:pt>
                <c:pt idx="86">
                  <c:v>22.III.21</c:v>
                </c:pt>
                <c:pt idx="87">
                  <c:v>23.III.21</c:v>
                </c:pt>
                <c:pt idx="88">
                  <c:v>24.III.21</c:v>
                </c:pt>
                <c:pt idx="89">
                  <c:v>25.III.21</c:v>
                </c:pt>
                <c:pt idx="90">
                  <c:v>26.III.21</c:v>
                </c:pt>
                <c:pt idx="91">
                  <c:v>27.III.21</c:v>
                </c:pt>
                <c:pt idx="92">
                  <c:v>28.III.21</c:v>
                </c:pt>
                <c:pt idx="93">
                  <c:v>29.III.21</c:v>
                </c:pt>
                <c:pt idx="94">
                  <c:v>30.III.21</c:v>
                </c:pt>
                <c:pt idx="95">
                  <c:v>31.III.21</c:v>
                </c:pt>
                <c:pt idx="96">
                  <c:v>1.IV.21</c:v>
                </c:pt>
                <c:pt idx="97">
                  <c:v>2.IV.21</c:v>
                </c:pt>
                <c:pt idx="98">
                  <c:v>3.IV.21</c:v>
                </c:pt>
                <c:pt idx="99">
                  <c:v>4.IV.21</c:v>
                </c:pt>
                <c:pt idx="100">
                  <c:v>5.IV.21</c:v>
                </c:pt>
                <c:pt idx="101">
                  <c:v>6.IV.21</c:v>
                </c:pt>
                <c:pt idx="102">
                  <c:v>7.IV.21</c:v>
                </c:pt>
                <c:pt idx="103">
                  <c:v>8.IV.21</c:v>
                </c:pt>
                <c:pt idx="104">
                  <c:v>9.IV.21</c:v>
                </c:pt>
                <c:pt idx="105">
                  <c:v>10.IV.21</c:v>
                </c:pt>
                <c:pt idx="106">
                  <c:v>11.IV.21</c:v>
                </c:pt>
                <c:pt idx="107">
                  <c:v>12.IV.21</c:v>
                </c:pt>
                <c:pt idx="108">
                  <c:v>13.IV.21</c:v>
                </c:pt>
                <c:pt idx="109">
                  <c:v>14.IV.21</c:v>
                </c:pt>
                <c:pt idx="110">
                  <c:v>15.IV.21</c:v>
                </c:pt>
                <c:pt idx="111">
                  <c:v>16.IV.21</c:v>
                </c:pt>
                <c:pt idx="112">
                  <c:v>17.IV.21</c:v>
                </c:pt>
                <c:pt idx="113">
                  <c:v>18.IV.21</c:v>
                </c:pt>
                <c:pt idx="114">
                  <c:v>19.IV.21</c:v>
                </c:pt>
                <c:pt idx="115">
                  <c:v>20.IV.21</c:v>
                </c:pt>
                <c:pt idx="116">
                  <c:v>21.IV.21</c:v>
                </c:pt>
                <c:pt idx="117">
                  <c:v>22.IV.21</c:v>
                </c:pt>
                <c:pt idx="118">
                  <c:v>23.IV.21</c:v>
                </c:pt>
                <c:pt idx="119">
                  <c:v>24.IV.21</c:v>
                </c:pt>
                <c:pt idx="120">
                  <c:v>25.IV.21</c:v>
                </c:pt>
                <c:pt idx="121">
                  <c:v>26.IV.21</c:v>
                </c:pt>
                <c:pt idx="122">
                  <c:v>27.IV.21</c:v>
                </c:pt>
                <c:pt idx="123">
                  <c:v>28.IV.21</c:v>
                </c:pt>
                <c:pt idx="124">
                  <c:v>29.IV.21</c:v>
                </c:pt>
                <c:pt idx="125">
                  <c:v>30.IV.21</c:v>
                </c:pt>
                <c:pt idx="126">
                  <c:v>1.V.21</c:v>
                </c:pt>
                <c:pt idx="127">
                  <c:v>2.V.21</c:v>
                </c:pt>
                <c:pt idx="128">
                  <c:v>3.V.21</c:v>
                </c:pt>
                <c:pt idx="129">
                  <c:v>4.V.21</c:v>
                </c:pt>
                <c:pt idx="130">
                  <c:v>5.V.21</c:v>
                </c:pt>
                <c:pt idx="131">
                  <c:v>6.V.21</c:v>
                </c:pt>
                <c:pt idx="132">
                  <c:v>7.V.21</c:v>
                </c:pt>
                <c:pt idx="133">
                  <c:v>8.V.21</c:v>
                </c:pt>
                <c:pt idx="134">
                  <c:v>9.V.21</c:v>
                </c:pt>
                <c:pt idx="135">
                  <c:v>10.V.21</c:v>
                </c:pt>
                <c:pt idx="136">
                  <c:v>11.V.21</c:v>
                </c:pt>
                <c:pt idx="137">
                  <c:v>12.V.21</c:v>
                </c:pt>
                <c:pt idx="138">
                  <c:v>13.V.21</c:v>
                </c:pt>
                <c:pt idx="139">
                  <c:v>14.V.21</c:v>
                </c:pt>
                <c:pt idx="140">
                  <c:v>15.V.21</c:v>
                </c:pt>
                <c:pt idx="141">
                  <c:v>16.V.21</c:v>
                </c:pt>
                <c:pt idx="142">
                  <c:v>17.V.21</c:v>
                </c:pt>
                <c:pt idx="143">
                  <c:v>18.V.21</c:v>
                </c:pt>
                <c:pt idx="144">
                  <c:v>19.V.21</c:v>
                </c:pt>
                <c:pt idx="145">
                  <c:v>20.V.21</c:v>
                </c:pt>
                <c:pt idx="146">
                  <c:v>21.V.21</c:v>
                </c:pt>
                <c:pt idx="147">
                  <c:v>22.V.21</c:v>
                </c:pt>
                <c:pt idx="148">
                  <c:v>23.V.21</c:v>
                </c:pt>
                <c:pt idx="149">
                  <c:v>24.V.21</c:v>
                </c:pt>
                <c:pt idx="150">
                  <c:v>25.V.21</c:v>
                </c:pt>
                <c:pt idx="151">
                  <c:v>26.V.21</c:v>
                </c:pt>
                <c:pt idx="152">
                  <c:v>27.V.21</c:v>
                </c:pt>
                <c:pt idx="153">
                  <c:v>28.V.21</c:v>
                </c:pt>
                <c:pt idx="154">
                  <c:v>29.V.21</c:v>
                </c:pt>
                <c:pt idx="155">
                  <c:v>30.V.21</c:v>
                </c:pt>
                <c:pt idx="156">
                  <c:v>31.V.21</c:v>
                </c:pt>
                <c:pt idx="157">
                  <c:v>1.VI.21</c:v>
                </c:pt>
                <c:pt idx="158">
                  <c:v>2.VI.21</c:v>
                </c:pt>
                <c:pt idx="159">
                  <c:v>3.VI.21</c:v>
                </c:pt>
                <c:pt idx="160">
                  <c:v>4.VI.21</c:v>
                </c:pt>
                <c:pt idx="161">
                  <c:v>5.VI.21</c:v>
                </c:pt>
                <c:pt idx="162">
                  <c:v>6.VI.21</c:v>
                </c:pt>
                <c:pt idx="163">
                  <c:v>7.VI.21</c:v>
                </c:pt>
                <c:pt idx="164">
                  <c:v>8.VI.21</c:v>
                </c:pt>
                <c:pt idx="165">
                  <c:v>9.VI.21</c:v>
                </c:pt>
                <c:pt idx="166">
                  <c:v>10.VI.21</c:v>
                </c:pt>
                <c:pt idx="167">
                  <c:v>11.VI.21</c:v>
                </c:pt>
                <c:pt idx="168">
                  <c:v>12.VI.21</c:v>
                </c:pt>
                <c:pt idx="169">
                  <c:v>13.VI.21</c:v>
                </c:pt>
                <c:pt idx="170">
                  <c:v>14.VI.21</c:v>
                </c:pt>
                <c:pt idx="171">
                  <c:v>15.VI.21</c:v>
                </c:pt>
                <c:pt idx="172">
                  <c:v>16.VI.21</c:v>
                </c:pt>
                <c:pt idx="173">
                  <c:v>17.VI.21</c:v>
                </c:pt>
                <c:pt idx="174">
                  <c:v>18.VI.21</c:v>
                </c:pt>
                <c:pt idx="175">
                  <c:v>19.VI.21</c:v>
                </c:pt>
                <c:pt idx="176">
                  <c:v>20.VI.21</c:v>
                </c:pt>
                <c:pt idx="177">
                  <c:v>21.VI.21</c:v>
                </c:pt>
                <c:pt idx="178">
                  <c:v>22.VI.21</c:v>
                </c:pt>
                <c:pt idx="179">
                  <c:v>23.VI.21</c:v>
                </c:pt>
                <c:pt idx="180">
                  <c:v>24.VI.21</c:v>
                </c:pt>
                <c:pt idx="181">
                  <c:v>25.VI.21</c:v>
                </c:pt>
                <c:pt idx="182">
                  <c:v>26.VI.21</c:v>
                </c:pt>
                <c:pt idx="183">
                  <c:v>27.VI.21</c:v>
                </c:pt>
                <c:pt idx="184">
                  <c:v>28.VI.21</c:v>
                </c:pt>
                <c:pt idx="185">
                  <c:v>29.VI.21</c:v>
                </c:pt>
                <c:pt idx="186">
                  <c:v>30.VI.21</c:v>
                </c:pt>
                <c:pt idx="187">
                  <c:v>1.VII.21</c:v>
                </c:pt>
                <c:pt idx="188">
                  <c:v>2.VII.21</c:v>
                </c:pt>
                <c:pt idx="189">
                  <c:v>3.VII.21</c:v>
                </c:pt>
                <c:pt idx="190">
                  <c:v>4.VII.21</c:v>
                </c:pt>
                <c:pt idx="191">
                  <c:v>5.VII.21</c:v>
                </c:pt>
                <c:pt idx="192">
                  <c:v>6.VII.21</c:v>
                </c:pt>
                <c:pt idx="193">
                  <c:v>7.VII.21</c:v>
                </c:pt>
                <c:pt idx="194">
                  <c:v>8.VII.21</c:v>
                </c:pt>
                <c:pt idx="195">
                  <c:v>9.VII.21</c:v>
                </c:pt>
                <c:pt idx="196">
                  <c:v>10.VII.21</c:v>
                </c:pt>
                <c:pt idx="197">
                  <c:v>11.VII.21</c:v>
                </c:pt>
                <c:pt idx="198">
                  <c:v>12.VII.21</c:v>
                </c:pt>
                <c:pt idx="199">
                  <c:v>13.VII.21</c:v>
                </c:pt>
                <c:pt idx="200">
                  <c:v>14.VII.21</c:v>
                </c:pt>
                <c:pt idx="201">
                  <c:v>15.VII.21</c:v>
                </c:pt>
                <c:pt idx="202">
                  <c:v>16.VII.21</c:v>
                </c:pt>
                <c:pt idx="203">
                  <c:v>17.VII.21</c:v>
                </c:pt>
                <c:pt idx="204">
                  <c:v>18.VII.21</c:v>
                </c:pt>
                <c:pt idx="205">
                  <c:v>19.VII.21</c:v>
                </c:pt>
                <c:pt idx="206">
                  <c:v>20.VII.21</c:v>
                </c:pt>
                <c:pt idx="207">
                  <c:v>21.VII.21</c:v>
                </c:pt>
                <c:pt idx="208">
                  <c:v>22.VII.21</c:v>
                </c:pt>
                <c:pt idx="209">
                  <c:v>23.VII.21</c:v>
                </c:pt>
                <c:pt idx="210">
                  <c:v>24.VII.21</c:v>
                </c:pt>
                <c:pt idx="211">
                  <c:v>25.VII.21</c:v>
                </c:pt>
                <c:pt idx="212">
                  <c:v>26.VII.21</c:v>
                </c:pt>
                <c:pt idx="213">
                  <c:v>27.VII.21</c:v>
                </c:pt>
                <c:pt idx="214">
                  <c:v>28.VII.21</c:v>
                </c:pt>
                <c:pt idx="215">
                  <c:v>29.VII.21</c:v>
                </c:pt>
                <c:pt idx="216">
                  <c:v>30.VII.21</c:v>
                </c:pt>
                <c:pt idx="217">
                  <c:v>31.VII.21</c:v>
                </c:pt>
                <c:pt idx="218">
                  <c:v>1.VIII.21</c:v>
                </c:pt>
                <c:pt idx="219">
                  <c:v>2.VIII.21</c:v>
                </c:pt>
                <c:pt idx="220">
                  <c:v>3.VIII.21</c:v>
                </c:pt>
                <c:pt idx="221">
                  <c:v>4.VIII.21</c:v>
                </c:pt>
                <c:pt idx="222">
                  <c:v>5.VIII.21</c:v>
                </c:pt>
                <c:pt idx="223">
                  <c:v>6.VIII.21</c:v>
                </c:pt>
                <c:pt idx="224">
                  <c:v>7.VIII.21</c:v>
                </c:pt>
                <c:pt idx="225">
                  <c:v>8.VIII.21</c:v>
                </c:pt>
                <c:pt idx="226">
                  <c:v>9.VIII.21</c:v>
                </c:pt>
                <c:pt idx="227">
                  <c:v>10.VIII.21</c:v>
                </c:pt>
                <c:pt idx="228">
                  <c:v>11.VIII.21</c:v>
                </c:pt>
                <c:pt idx="229">
                  <c:v>12.VIII.21</c:v>
                </c:pt>
                <c:pt idx="230">
                  <c:v>13.VIII.21</c:v>
                </c:pt>
                <c:pt idx="231">
                  <c:v>14.VIII.21</c:v>
                </c:pt>
                <c:pt idx="232">
                  <c:v>15.VIII.21</c:v>
                </c:pt>
                <c:pt idx="233">
                  <c:v>16.VIII.21</c:v>
                </c:pt>
                <c:pt idx="234">
                  <c:v>17.VIII.21</c:v>
                </c:pt>
                <c:pt idx="235">
                  <c:v>18.VIII.21</c:v>
                </c:pt>
                <c:pt idx="236">
                  <c:v>19.VIII.21</c:v>
                </c:pt>
                <c:pt idx="237">
                  <c:v>20.VIII.21</c:v>
                </c:pt>
                <c:pt idx="238">
                  <c:v>21.VIII.21</c:v>
                </c:pt>
                <c:pt idx="239">
                  <c:v>22.VIII.21</c:v>
                </c:pt>
                <c:pt idx="240">
                  <c:v>23.VIII.21</c:v>
                </c:pt>
                <c:pt idx="241">
                  <c:v>24.VIII.21</c:v>
                </c:pt>
                <c:pt idx="242">
                  <c:v>25.VIII.21</c:v>
                </c:pt>
                <c:pt idx="243">
                  <c:v>26.VIII.21</c:v>
                </c:pt>
                <c:pt idx="244">
                  <c:v>27.VIII.21</c:v>
                </c:pt>
                <c:pt idx="245">
                  <c:v>28.VIII.21</c:v>
                </c:pt>
                <c:pt idx="246">
                  <c:v>29.VIII.21</c:v>
                </c:pt>
                <c:pt idx="247">
                  <c:v>30.VIII.21</c:v>
                </c:pt>
                <c:pt idx="248">
                  <c:v>31.VIII.21</c:v>
                </c:pt>
                <c:pt idx="249">
                  <c:v>1.IX.21</c:v>
                </c:pt>
                <c:pt idx="250">
                  <c:v>2.IX.21</c:v>
                </c:pt>
                <c:pt idx="251">
                  <c:v>3.IX.21</c:v>
                </c:pt>
                <c:pt idx="252">
                  <c:v>4.IX.21</c:v>
                </c:pt>
                <c:pt idx="253">
                  <c:v>5.IX.21</c:v>
                </c:pt>
                <c:pt idx="254">
                  <c:v>6.IX.21</c:v>
                </c:pt>
                <c:pt idx="255">
                  <c:v>7.IX.21</c:v>
                </c:pt>
                <c:pt idx="256">
                  <c:v>8.IX.21</c:v>
                </c:pt>
                <c:pt idx="257">
                  <c:v>9.IX.21</c:v>
                </c:pt>
                <c:pt idx="258">
                  <c:v>10.IX.21</c:v>
                </c:pt>
                <c:pt idx="259">
                  <c:v>11.IX.21</c:v>
                </c:pt>
                <c:pt idx="260">
                  <c:v>12.IX.21</c:v>
                </c:pt>
                <c:pt idx="261">
                  <c:v>13.IX.21</c:v>
                </c:pt>
                <c:pt idx="262">
                  <c:v>14.IX.21</c:v>
                </c:pt>
                <c:pt idx="263">
                  <c:v>15.IX.21</c:v>
                </c:pt>
                <c:pt idx="264">
                  <c:v>16.IX.21</c:v>
                </c:pt>
                <c:pt idx="265">
                  <c:v>17.IX.21</c:v>
                </c:pt>
                <c:pt idx="266">
                  <c:v>18.IX.21</c:v>
                </c:pt>
                <c:pt idx="267">
                  <c:v>19.IX.21</c:v>
                </c:pt>
                <c:pt idx="268">
                  <c:v>20.IX.21</c:v>
                </c:pt>
                <c:pt idx="269">
                  <c:v>21.IX.21</c:v>
                </c:pt>
                <c:pt idx="270">
                  <c:v>22.IX.21</c:v>
                </c:pt>
                <c:pt idx="271">
                  <c:v>23.IX.21</c:v>
                </c:pt>
                <c:pt idx="272">
                  <c:v>24.IX.21</c:v>
                </c:pt>
                <c:pt idx="273">
                  <c:v>25.IX.21</c:v>
                </c:pt>
                <c:pt idx="274">
                  <c:v>26.IX.21</c:v>
                </c:pt>
                <c:pt idx="275">
                  <c:v>27.IX.21</c:v>
                </c:pt>
                <c:pt idx="276">
                  <c:v>28.IX.21</c:v>
                </c:pt>
                <c:pt idx="277">
                  <c:v>29.IX.21</c:v>
                </c:pt>
                <c:pt idx="278">
                  <c:v>30.IX.21</c:v>
                </c:pt>
                <c:pt idx="279">
                  <c:v>1.X.21</c:v>
                </c:pt>
                <c:pt idx="280">
                  <c:v>2.X.21</c:v>
                </c:pt>
                <c:pt idx="281">
                  <c:v>3.X.21</c:v>
                </c:pt>
                <c:pt idx="282">
                  <c:v>4.X.21</c:v>
                </c:pt>
                <c:pt idx="283">
                  <c:v>5.X.21</c:v>
                </c:pt>
                <c:pt idx="284">
                  <c:v>6.X.21</c:v>
                </c:pt>
                <c:pt idx="285">
                  <c:v>7.X.21</c:v>
                </c:pt>
                <c:pt idx="286">
                  <c:v>8.X.21</c:v>
                </c:pt>
                <c:pt idx="287">
                  <c:v>9.X.21</c:v>
                </c:pt>
                <c:pt idx="288">
                  <c:v>10.X.21</c:v>
                </c:pt>
                <c:pt idx="289">
                  <c:v>11.X.21</c:v>
                </c:pt>
                <c:pt idx="290">
                  <c:v>12.X.21</c:v>
                </c:pt>
                <c:pt idx="291">
                  <c:v>13.X.21</c:v>
                </c:pt>
                <c:pt idx="292">
                  <c:v>14.X.21</c:v>
                </c:pt>
                <c:pt idx="293">
                  <c:v>15.X.21</c:v>
                </c:pt>
                <c:pt idx="294">
                  <c:v>16.X.21</c:v>
                </c:pt>
                <c:pt idx="295">
                  <c:v>17.X.21</c:v>
                </c:pt>
                <c:pt idx="296">
                  <c:v>18.X.21</c:v>
                </c:pt>
                <c:pt idx="297">
                  <c:v>19.X.21</c:v>
                </c:pt>
                <c:pt idx="298">
                  <c:v>20.X.21</c:v>
                </c:pt>
                <c:pt idx="299">
                  <c:v>21.X.21</c:v>
                </c:pt>
                <c:pt idx="300">
                  <c:v>22.X.21</c:v>
                </c:pt>
                <c:pt idx="301">
                  <c:v>23.X.21</c:v>
                </c:pt>
                <c:pt idx="302">
                  <c:v>24.X.21</c:v>
                </c:pt>
                <c:pt idx="303">
                  <c:v>25.X.21</c:v>
                </c:pt>
                <c:pt idx="304">
                  <c:v>26.X.21</c:v>
                </c:pt>
                <c:pt idx="305">
                  <c:v>27.X.21</c:v>
                </c:pt>
                <c:pt idx="306">
                  <c:v>28.X.21</c:v>
                </c:pt>
                <c:pt idx="307">
                  <c:v>29.X.21</c:v>
                </c:pt>
                <c:pt idx="308">
                  <c:v>30.X.21</c:v>
                </c:pt>
                <c:pt idx="309">
                  <c:v>31.X.21</c:v>
                </c:pt>
                <c:pt idx="310">
                  <c:v>1.XI.21</c:v>
                </c:pt>
                <c:pt idx="311">
                  <c:v>2.XI.21</c:v>
                </c:pt>
                <c:pt idx="312">
                  <c:v>3.XI.21</c:v>
                </c:pt>
                <c:pt idx="313">
                  <c:v>4.XI.21</c:v>
                </c:pt>
                <c:pt idx="314">
                  <c:v>5.XI.21</c:v>
                </c:pt>
                <c:pt idx="315">
                  <c:v>6.XI.21</c:v>
                </c:pt>
                <c:pt idx="316">
                  <c:v>7.XI.21</c:v>
                </c:pt>
                <c:pt idx="317">
                  <c:v>8.XI.21</c:v>
                </c:pt>
                <c:pt idx="318">
                  <c:v>9.XI.21</c:v>
                </c:pt>
                <c:pt idx="319">
                  <c:v>10.XI.21</c:v>
                </c:pt>
                <c:pt idx="320">
                  <c:v>11.XI.21</c:v>
                </c:pt>
                <c:pt idx="321">
                  <c:v>12.XI.21</c:v>
                </c:pt>
                <c:pt idx="322">
                  <c:v>13.XI.21</c:v>
                </c:pt>
                <c:pt idx="323">
                  <c:v>14.XI.21</c:v>
                </c:pt>
                <c:pt idx="324">
                  <c:v>15.XI.21</c:v>
                </c:pt>
                <c:pt idx="325">
                  <c:v>16.XI.21</c:v>
                </c:pt>
                <c:pt idx="326">
                  <c:v>17.XI.21</c:v>
                </c:pt>
                <c:pt idx="327">
                  <c:v>18.XI.21</c:v>
                </c:pt>
                <c:pt idx="328">
                  <c:v>19.XI.21</c:v>
                </c:pt>
                <c:pt idx="329">
                  <c:v>20.XI.21</c:v>
                </c:pt>
                <c:pt idx="330">
                  <c:v>21.XI.21</c:v>
                </c:pt>
                <c:pt idx="331">
                  <c:v>22.XI.21</c:v>
                </c:pt>
                <c:pt idx="332">
                  <c:v>23.XI.21</c:v>
                </c:pt>
                <c:pt idx="333">
                  <c:v>24.XI.21</c:v>
                </c:pt>
                <c:pt idx="334">
                  <c:v>25.XI.21</c:v>
                </c:pt>
                <c:pt idx="335">
                  <c:v>26.XI.21</c:v>
                </c:pt>
                <c:pt idx="336">
                  <c:v>27.XI.21</c:v>
                </c:pt>
                <c:pt idx="337">
                  <c:v>28.XI.21</c:v>
                </c:pt>
                <c:pt idx="338">
                  <c:v>29.XI.21</c:v>
                </c:pt>
                <c:pt idx="339">
                  <c:v>30.XI.21</c:v>
                </c:pt>
                <c:pt idx="340">
                  <c:v>1.XII.21</c:v>
                </c:pt>
                <c:pt idx="341">
                  <c:v>2.XII.21</c:v>
                </c:pt>
                <c:pt idx="342">
                  <c:v>3.XII.21</c:v>
                </c:pt>
                <c:pt idx="343">
                  <c:v>4.XII.21</c:v>
                </c:pt>
                <c:pt idx="344">
                  <c:v>5.XII.21</c:v>
                </c:pt>
                <c:pt idx="345">
                  <c:v>6.XII.21</c:v>
                </c:pt>
                <c:pt idx="346">
                  <c:v>7.XII.21</c:v>
                </c:pt>
                <c:pt idx="347">
                  <c:v>8.XII.21</c:v>
                </c:pt>
                <c:pt idx="348">
                  <c:v>9.XII.21</c:v>
                </c:pt>
                <c:pt idx="349">
                  <c:v>10.XII.21</c:v>
                </c:pt>
                <c:pt idx="350">
                  <c:v>11.XII.21</c:v>
                </c:pt>
                <c:pt idx="351">
                  <c:v>12.XII.21</c:v>
                </c:pt>
                <c:pt idx="352">
                  <c:v>13.XII.21</c:v>
                </c:pt>
                <c:pt idx="353">
                  <c:v>14.XII.21</c:v>
                </c:pt>
                <c:pt idx="354">
                  <c:v>15.XII.21</c:v>
                </c:pt>
                <c:pt idx="355">
                  <c:v>16.XII.21</c:v>
                </c:pt>
                <c:pt idx="356">
                  <c:v>17.XII.21</c:v>
                </c:pt>
                <c:pt idx="357">
                  <c:v>18.XII.21</c:v>
                </c:pt>
                <c:pt idx="358">
                  <c:v>19.XII.21</c:v>
                </c:pt>
                <c:pt idx="359">
                  <c:v>20.XII.21</c:v>
                </c:pt>
                <c:pt idx="360">
                  <c:v>21.XII.21</c:v>
                </c:pt>
                <c:pt idx="361">
                  <c:v>22.XII.21</c:v>
                </c:pt>
                <c:pt idx="362">
                  <c:v>23.XII.21</c:v>
                </c:pt>
                <c:pt idx="363">
                  <c:v>24.XII.21</c:v>
                </c:pt>
                <c:pt idx="364">
                  <c:v>25.XII.21</c:v>
                </c:pt>
              </c:strCache>
            </c:strRef>
          </c:cat>
          <c:val>
            <c:numRef>
              <c:f>List1!$H$3:$NH$3</c:f>
              <c:numCache>
                <c:formatCode>General</c:formatCode>
                <c:ptCount val="365"/>
                <c:pt idx="1">
                  <c:v>409</c:v>
                </c:pt>
                <c:pt idx="2">
                  <c:v>1123</c:v>
                </c:pt>
                <c:pt idx="3">
                  <c:v>2233</c:v>
                </c:pt>
                <c:pt idx="4">
                  <c:v>3368</c:v>
                </c:pt>
                <c:pt idx="5">
                  <c:v>3749</c:v>
                </c:pt>
                <c:pt idx="6">
                  <c:v>3868</c:v>
                </c:pt>
                <c:pt idx="7">
                  <c:v>4349</c:v>
                </c:pt>
                <c:pt idx="8">
                  <c:v>4667</c:v>
                </c:pt>
                <c:pt idx="9">
                  <c:v>6014</c:v>
                </c:pt>
                <c:pt idx="10">
                  <c:v>7657</c:v>
                </c:pt>
                <c:pt idx="11">
                  <c:v>9670</c:v>
                </c:pt>
                <c:pt idx="12">
                  <c:v>12225</c:v>
                </c:pt>
                <c:pt idx="13">
                  <c:v>15357</c:v>
                </c:pt>
                <c:pt idx="14">
                  <c:v>15803</c:v>
                </c:pt>
                <c:pt idx="15">
                  <c:v>16157</c:v>
                </c:pt>
                <c:pt idx="16">
                  <c:v>18957</c:v>
                </c:pt>
                <c:pt idx="17">
                  <c:v>22151</c:v>
                </c:pt>
                <c:pt idx="18">
                  <c:v>25017</c:v>
                </c:pt>
                <c:pt idx="19">
                  <c:v>28207</c:v>
                </c:pt>
                <c:pt idx="20">
                  <c:v>30990</c:v>
                </c:pt>
                <c:pt idx="21">
                  <c:v>31371</c:v>
                </c:pt>
                <c:pt idx="22">
                  <c:v>31598</c:v>
                </c:pt>
                <c:pt idx="23">
                  <c:v>33553</c:v>
                </c:pt>
                <c:pt idx="24">
                  <c:v>35242</c:v>
                </c:pt>
                <c:pt idx="25">
                  <c:v>36888</c:v>
                </c:pt>
                <c:pt idx="26">
                  <c:v>38420</c:v>
                </c:pt>
                <c:pt idx="27">
                  <c:v>39729</c:v>
                </c:pt>
                <c:pt idx="28">
                  <c:v>39886</c:v>
                </c:pt>
                <c:pt idx="29">
                  <c:v>39995</c:v>
                </c:pt>
                <c:pt idx="30">
                  <c:v>40640</c:v>
                </c:pt>
                <c:pt idx="31">
                  <c:v>41415</c:v>
                </c:pt>
                <c:pt idx="32">
                  <c:v>42069</c:v>
                </c:pt>
                <c:pt idx="33">
                  <c:v>42677</c:v>
                </c:pt>
                <c:pt idx="34">
                  <c:v>43241</c:v>
                </c:pt>
                <c:pt idx="35">
                  <c:v>43263</c:v>
                </c:pt>
                <c:pt idx="36">
                  <c:v>43281</c:v>
                </c:pt>
                <c:pt idx="37">
                  <c:v>43639</c:v>
                </c:pt>
                <c:pt idx="38">
                  <c:v>43981</c:v>
                </c:pt>
                <c:pt idx="39">
                  <c:v>44342</c:v>
                </c:pt>
                <c:pt idx="40">
                  <c:v>44673</c:v>
                </c:pt>
                <c:pt idx="41">
                  <c:v>45091</c:v>
                </c:pt>
                <c:pt idx="42">
                  <c:v>45113</c:v>
                </c:pt>
                <c:pt idx="43">
                  <c:v>45134</c:v>
                </c:pt>
                <c:pt idx="44">
                  <c:v>45403</c:v>
                </c:pt>
                <c:pt idx="45">
                  <c:v>45725</c:v>
                </c:pt>
                <c:pt idx="46">
                  <c:v>46128</c:v>
                </c:pt>
                <c:pt idx="47">
                  <c:v>46601</c:v>
                </c:pt>
                <c:pt idx="48">
                  <c:v>47133</c:v>
                </c:pt>
                <c:pt idx="49">
                  <c:v>47307</c:v>
                </c:pt>
                <c:pt idx="50">
                  <c:v>47361</c:v>
                </c:pt>
                <c:pt idx="51">
                  <c:v>47913</c:v>
                </c:pt>
                <c:pt idx="52">
                  <c:v>48402</c:v>
                </c:pt>
                <c:pt idx="53">
                  <c:v>48971</c:v>
                </c:pt>
                <c:pt idx="54">
                  <c:v>49640</c:v>
                </c:pt>
                <c:pt idx="55">
                  <c:v>50397</c:v>
                </c:pt>
                <c:pt idx="56">
                  <c:v>50525</c:v>
                </c:pt>
                <c:pt idx="57">
                  <c:v>50584</c:v>
                </c:pt>
                <c:pt idx="58">
                  <c:v>51181</c:v>
                </c:pt>
                <c:pt idx="59">
                  <c:v>51997</c:v>
                </c:pt>
                <c:pt idx="60">
                  <c:v>52820</c:v>
                </c:pt>
                <c:pt idx="61">
                  <c:v>54045</c:v>
                </c:pt>
                <c:pt idx="62">
                  <c:v>55035</c:v>
                </c:pt>
                <c:pt idx="63">
                  <c:v>55111</c:v>
                </c:pt>
                <c:pt idx="64">
                  <c:v>55158</c:v>
                </c:pt>
                <c:pt idx="65">
                  <c:v>56047</c:v>
                </c:pt>
                <c:pt idx="66">
                  <c:v>57000</c:v>
                </c:pt>
                <c:pt idx="67">
                  <c:v>57994</c:v>
                </c:pt>
                <c:pt idx="68">
                  <c:v>58904</c:v>
                </c:pt>
                <c:pt idx="69">
                  <c:v>60093</c:v>
                </c:pt>
                <c:pt idx="70">
                  <c:v>60342</c:v>
                </c:pt>
                <c:pt idx="71">
                  <c:v>60531</c:v>
                </c:pt>
                <c:pt idx="72">
                  <c:v>61310</c:v>
                </c:pt>
                <c:pt idx="73">
                  <c:v>62236</c:v>
                </c:pt>
                <c:pt idx="74">
                  <c:v>63185</c:v>
                </c:pt>
                <c:pt idx="75">
                  <c:v>64512</c:v>
                </c:pt>
                <c:pt idx="76">
                  <c:v>65615</c:v>
                </c:pt>
                <c:pt idx="77">
                  <c:v>65851</c:v>
                </c:pt>
                <c:pt idx="78">
                  <c:v>66094</c:v>
                </c:pt>
                <c:pt idx="79">
                  <c:v>66800</c:v>
                </c:pt>
                <c:pt idx="80">
                  <c:v>67842</c:v>
                </c:pt>
                <c:pt idx="81">
                  <c:v>68864</c:v>
                </c:pt>
                <c:pt idx="82">
                  <c:v>69758</c:v>
                </c:pt>
                <c:pt idx="83">
                  <c:v>70733</c:v>
                </c:pt>
                <c:pt idx="84">
                  <c:v>71093</c:v>
                </c:pt>
                <c:pt idx="85">
                  <c:v>71265</c:v>
                </c:pt>
                <c:pt idx="86">
                  <c:v>71797</c:v>
                </c:pt>
                <c:pt idx="87">
                  <c:v>72350</c:v>
                </c:pt>
                <c:pt idx="88">
                  <c:v>72855</c:v>
                </c:pt>
                <c:pt idx="89">
                  <c:v>73414</c:v>
                </c:pt>
                <c:pt idx="90">
                  <c:v>73995</c:v>
                </c:pt>
                <c:pt idx="91">
                  <c:v>74147</c:v>
                </c:pt>
                <c:pt idx="92">
                  <c:v>74314</c:v>
                </c:pt>
                <c:pt idx="93">
                  <c:v>74662</c:v>
                </c:pt>
                <c:pt idx="94">
                  <c:v>75109</c:v>
                </c:pt>
                <c:pt idx="95">
                  <c:v>75577</c:v>
                </c:pt>
                <c:pt idx="96">
                  <c:v>76031</c:v>
                </c:pt>
                <c:pt idx="97">
                  <c:v>76136</c:v>
                </c:pt>
                <c:pt idx="98">
                  <c:v>76178</c:v>
                </c:pt>
                <c:pt idx="99">
                  <c:v>76227</c:v>
                </c:pt>
                <c:pt idx="100">
                  <c:v>76263</c:v>
                </c:pt>
                <c:pt idx="101">
                  <c:v>76509</c:v>
                </c:pt>
                <c:pt idx="102">
                  <c:v>76826</c:v>
                </c:pt>
                <c:pt idx="103">
                  <c:v>77365</c:v>
                </c:pt>
                <c:pt idx="104">
                  <c:v>77939</c:v>
                </c:pt>
                <c:pt idx="105">
                  <c:v>78098</c:v>
                </c:pt>
                <c:pt idx="106">
                  <c:v>78198</c:v>
                </c:pt>
                <c:pt idx="107">
                  <c:v>78625</c:v>
                </c:pt>
                <c:pt idx="108">
                  <c:v>79004</c:v>
                </c:pt>
                <c:pt idx="109">
                  <c:v>79458</c:v>
                </c:pt>
                <c:pt idx="110">
                  <c:v>80117</c:v>
                </c:pt>
                <c:pt idx="111">
                  <c:v>80843</c:v>
                </c:pt>
                <c:pt idx="112">
                  <c:v>81046</c:v>
                </c:pt>
                <c:pt idx="113">
                  <c:v>81238</c:v>
                </c:pt>
                <c:pt idx="114">
                  <c:v>81759</c:v>
                </c:pt>
                <c:pt idx="115">
                  <c:v>82263</c:v>
                </c:pt>
                <c:pt idx="116">
                  <c:v>82922</c:v>
                </c:pt>
                <c:pt idx="117">
                  <c:v>83647</c:v>
                </c:pt>
                <c:pt idx="118">
                  <c:v>84358</c:v>
                </c:pt>
                <c:pt idx="119">
                  <c:v>84558</c:v>
                </c:pt>
                <c:pt idx="120">
                  <c:v>84746</c:v>
                </c:pt>
                <c:pt idx="121">
                  <c:v>85352</c:v>
                </c:pt>
                <c:pt idx="122">
                  <c:v>85900</c:v>
                </c:pt>
                <c:pt idx="123">
                  <c:v>86603</c:v>
                </c:pt>
                <c:pt idx="124">
                  <c:v>87361</c:v>
                </c:pt>
                <c:pt idx="125">
                  <c:v>88008</c:v>
                </c:pt>
                <c:pt idx="126">
                  <c:v>88162</c:v>
                </c:pt>
                <c:pt idx="127">
                  <c:v>88315</c:v>
                </c:pt>
                <c:pt idx="128">
                  <c:v>88823</c:v>
                </c:pt>
                <c:pt idx="129">
                  <c:v>89344</c:v>
                </c:pt>
                <c:pt idx="130">
                  <c:v>89869</c:v>
                </c:pt>
                <c:pt idx="131">
                  <c:v>90416</c:v>
                </c:pt>
                <c:pt idx="132">
                  <c:v>90987</c:v>
                </c:pt>
                <c:pt idx="133">
                  <c:v>91204</c:v>
                </c:pt>
                <c:pt idx="134">
                  <c:v>91311</c:v>
                </c:pt>
                <c:pt idx="135">
                  <c:v>91708</c:v>
                </c:pt>
                <c:pt idx="136">
                  <c:v>92187</c:v>
                </c:pt>
                <c:pt idx="137">
                  <c:v>92620</c:v>
                </c:pt>
                <c:pt idx="138">
                  <c:v>93055</c:v>
                </c:pt>
                <c:pt idx="139">
                  <c:v>93421</c:v>
                </c:pt>
                <c:pt idx="140">
                  <c:v>93583</c:v>
                </c:pt>
                <c:pt idx="141">
                  <c:v>93687</c:v>
                </c:pt>
                <c:pt idx="142">
                  <c:v>94004</c:v>
                </c:pt>
                <c:pt idx="143">
                  <c:v>94377</c:v>
                </c:pt>
                <c:pt idx="144">
                  <c:v>94738</c:v>
                </c:pt>
                <c:pt idx="145">
                  <c:v>95130</c:v>
                </c:pt>
                <c:pt idx="146">
                  <c:v>95494</c:v>
                </c:pt>
                <c:pt idx="147">
                  <c:v>95639</c:v>
                </c:pt>
                <c:pt idx="148">
                  <c:v>95737</c:v>
                </c:pt>
                <c:pt idx="149">
                  <c:v>95951</c:v>
                </c:pt>
                <c:pt idx="150">
                  <c:v>96190</c:v>
                </c:pt>
                <c:pt idx="151">
                  <c:v>96541</c:v>
                </c:pt>
                <c:pt idx="152">
                  <c:v>96870</c:v>
                </c:pt>
                <c:pt idx="153">
                  <c:v>97155</c:v>
                </c:pt>
                <c:pt idx="154">
                  <c:v>97297</c:v>
                </c:pt>
                <c:pt idx="155">
                  <c:v>97388</c:v>
                </c:pt>
                <c:pt idx="156">
                  <c:v>97665</c:v>
                </c:pt>
                <c:pt idx="157">
                  <c:v>97936</c:v>
                </c:pt>
                <c:pt idx="158">
                  <c:v>98280</c:v>
                </c:pt>
                <c:pt idx="159">
                  <c:v>98633</c:v>
                </c:pt>
                <c:pt idx="160">
                  <c:v>98958</c:v>
                </c:pt>
                <c:pt idx="161">
                  <c:v>99095</c:v>
                </c:pt>
                <c:pt idx="162">
                  <c:v>99225</c:v>
                </c:pt>
                <c:pt idx="163">
                  <c:v>99562</c:v>
                </c:pt>
                <c:pt idx="164">
                  <c:v>99902</c:v>
                </c:pt>
                <c:pt idx="165">
                  <c:v>100252</c:v>
                </c:pt>
                <c:pt idx="166">
                  <c:v>100611</c:v>
                </c:pt>
                <c:pt idx="167">
                  <c:v>100912</c:v>
                </c:pt>
                <c:pt idx="168">
                  <c:v>101120</c:v>
                </c:pt>
                <c:pt idx="169">
                  <c:v>101237</c:v>
                </c:pt>
                <c:pt idx="170">
                  <c:v>101481</c:v>
                </c:pt>
                <c:pt idx="171">
                  <c:v>101755</c:v>
                </c:pt>
                <c:pt idx="172">
                  <c:v>101996</c:v>
                </c:pt>
                <c:pt idx="173">
                  <c:v>102267</c:v>
                </c:pt>
                <c:pt idx="174">
                  <c:v>102484</c:v>
                </c:pt>
                <c:pt idx="175">
                  <c:v>102602</c:v>
                </c:pt>
                <c:pt idx="176">
                  <c:v>102696</c:v>
                </c:pt>
                <c:pt idx="177">
                  <c:v>102874</c:v>
                </c:pt>
                <c:pt idx="178">
                  <c:v>103095</c:v>
                </c:pt>
                <c:pt idx="179">
                  <c:v>103285</c:v>
                </c:pt>
                <c:pt idx="180">
                  <c:v>103446</c:v>
                </c:pt>
                <c:pt idx="181">
                  <c:v>103632</c:v>
                </c:pt>
                <c:pt idx="182">
                  <c:v>103723</c:v>
                </c:pt>
                <c:pt idx="183">
                  <c:v>103791</c:v>
                </c:pt>
                <c:pt idx="184">
                  <c:v>103972</c:v>
                </c:pt>
                <c:pt idx="185">
                  <c:v>104140</c:v>
                </c:pt>
                <c:pt idx="186">
                  <c:v>104321</c:v>
                </c:pt>
                <c:pt idx="187">
                  <c:v>104462</c:v>
                </c:pt>
                <c:pt idx="188">
                  <c:v>104655</c:v>
                </c:pt>
                <c:pt idx="189">
                  <c:v>104689</c:v>
                </c:pt>
                <c:pt idx="190">
                  <c:v>104734</c:v>
                </c:pt>
                <c:pt idx="191">
                  <c:v>104782</c:v>
                </c:pt>
                <c:pt idx="192">
                  <c:v>104814</c:v>
                </c:pt>
                <c:pt idx="193">
                  <c:v>104978</c:v>
                </c:pt>
                <c:pt idx="194">
                  <c:v>105156</c:v>
                </c:pt>
                <c:pt idx="195">
                  <c:v>105328</c:v>
                </c:pt>
                <c:pt idx="196">
                  <c:v>105388</c:v>
                </c:pt>
                <c:pt idx="197">
                  <c:v>105437</c:v>
                </c:pt>
                <c:pt idx="198">
                  <c:v>105599</c:v>
                </c:pt>
                <c:pt idx="199">
                  <c:v>105784</c:v>
                </c:pt>
                <c:pt idx="200">
                  <c:v>105987</c:v>
                </c:pt>
                <c:pt idx="201">
                  <c:v>106178</c:v>
                </c:pt>
                <c:pt idx="202">
                  <c:v>106361</c:v>
                </c:pt>
                <c:pt idx="203">
                  <c:v>106411</c:v>
                </c:pt>
                <c:pt idx="204">
                  <c:v>106469</c:v>
                </c:pt>
                <c:pt idx="205">
                  <c:v>106639</c:v>
                </c:pt>
                <c:pt idx="206">
                  <c:v>106788</c:v>
                </c:pt>
                <c:pt idx="207">
                  <c:v>106968</c:v>
                </c:pt>
                <c:pt idx="208">
                  <c:v>107146</c:v>
                </c:pt>
                <c:pt idx="209">
                  <c:v>107293</c:v>
                </c:pt>
                <c:pt idx="210">
                  <c:v>107337</c:v>
                </c:pt>
                <c:pt idx="211">
                  <c:v>107363</c:v>
                </c:pt>
                <c:pt idx="212">
                  <c:v>107531</c:v>
                </c:pt>
                <c:pt idx="213">
                  <c:v>107701</c:v>
                </c:pt>
                <c:pt idx="214">
                  <c:v>107852</c:v>
                </c:pt>
                <c:pt idx="215">
                  <c:v>108001</c:v>
                </c:pt>
                <c:pt idx="216">
                  <c:v>108166</c:v>
                </c:pt>
                <c:pt idx="217">
                  <c:v>108205</c:v>
                </c:pt>
                <c:pt idx="218">
                  <c:v>108245</c:v>
                </c:pt>
                <c:pt idx="219">
                  <c:v>108344</c:v>
                </c:pt>
                <c:pt idx="220">
                  <c:v>108456</c:v>
                </c:pt>
                <c:pt idx="221">
                  <c:v>108585</c:v>
                </c:pt>
                <c:pt idx="222">
                  <c:v>108694</c:v>
                </c:pt>
                <c:pt idx="223">
                  <c:v>108814</c:v>
                </c:pt>
                <c:pt idx="224">
                  <c:v>108836</c:v>
                </c:pt>
                <c:pt idx="225">
                  <c:v>108861</c:v>
                </c:pt>
                <c:pt idx="226">
                  <c:v>108946</c:v>
                </c:pt>
                <c:pt idx="227">
                  <c:v>109025</c:v>
                </c:pt>
                <c:pt idx="228">
                  <c:v>109095</c:v>
                </c:pt>
                <c:pt idx="229">
                  <c:v>109201</c:v>
                </c:pt>
                <c:pt idx="230">
                  <c:v>109264</c:v>
                </c:pt>
                <c:pt idx="231">
                  <c:v>109285</c:v>
                </c:pt>
                <c:pt idx="232">
                  <c:v>109307</c:v>
                </c:pt>
                <c:pt idx="233">
                  <c:v>109392</c:v>
                </c:pt>
                <c:pt idx="234">
                  <c:v>109471</c:v>
                </c:pt>
                <c:pt idx="235">
                  <c:v>109533</c:v>
                </c:pt>
                <c:pt idx="236">
                  <c:v>109603</c:v>
                </c:pt>
                <c:pt idx="237">
                  <c:v>109718</c:v>
                </c:pt>
                <c:pt idx="238">
                  <c:v>109732</c:v>
                </c:pt>
                <c:pt idx="239">
                  <c:v>109743</c:v>
                </c:pt>
                <c:pt idx="240">
                  <c:v>109839</c:v>
                </c:pt>
                <c:pt idx="241">
                  <c:v>109927</c:v>
                </c:pt>
                <c:pt idx="242">
                  <c:v>109994</c:v>
                </c:pt>
                <c:pt idx="243">
                  <c:v>110066</c:v>
                </c:pt>
                <c:pt idx="244">
                  <c:v>110154</c:v>
                </c:pt>
                <c:pt idx="245">
                  <c:v>110170</c:v>
                </c:pt>
                <c:pt idx="246">
                  <c:v>110186</c:v>
                </c:pt>
                <c:pt idx="247">
                  <c:v>110258</c:v>
                </c:pt>
                <c:pt idx="248">
                  <c:v>110319</c:v>
                </c:pt>
                <c:pt idx="249">
                  <c:v>110375</c:v>
                </c:pt>
                <c:pt idx="250">
                  <c:v>110449</c:v>
                </c:pt>
                <c:pt idx="251">
                  <c:v>110525</c:v>
                </c:pt>
                <c:pt idx="252">
                  <c:v>110537</c:v>
                </c:pt>
                <c:pt idx="253">
                  <c:v>110547</c:v>
                </c:pt>
                <c:pt idx="254">
                  <c:v>110606</c:v>
                </c:pt>
                <c:pt idx="255">
                  <c:v>110648</c:v>
                </c:pt>
                <c:pt idx="256">
                  <c:v>110699</c:v>
                </c:pt>
                <c:pt idx="257">
                  <c:v>110755</c:v>
                </c:pt>
                <c:pt idx="258">
                  <c:v>110806</c:v>
                </c:pt>
                <c:pt idx="259">
                  <c:v>110823</c:v>
                </c:pt>
                <c:pt idx="260">
                  <c:v>110830</c:v>
                </c:pt>
                <c:pt idx="261">
                  <c:v>110874</c:v>
                </c:pt>
                <c:pt idx="262">
                  <c:v>110937</c:v>
                </c:pt>
                <c:pt idx="263">
                  <c:v>110986</c:v>
                </c:pt>
                <c:pt idx="264">
                  <c:v>111043</c:v>
                </c:pt>
                <c:pt idx="265">
                  <c:v>111111</c:v>
                </c:pt>
                <c:pt idx="266">
                  <c:v>111128</c:v>
                </c:pt>
                <c:pt idx="267">
                  <c:v>111135</c:v>
                </c:pt>
                <c:pt idx="268">
                  <c:v>111173</c:v>
                </c:pt>
                <c:pt idx="269">
                  <c:v>111222</c:v>
                </c:pt>
                <c:pt idx="270">
                  <c:v>111264</c:v>
                </c:pt>
                <c:pt idx="271">
                  <c:v>111317</c:v>
                </c:pt>
                <c:pt idx="272">
                  <c:v>111389</c:v>
                </c:pt>
                <c:pt idx="273">
                  <c:v>111399</c:v>
                </c:pt>
                <c:pt idx="274">
                  <c:v>111403</c:v>
                </c:pt>
                <c:pt idx="275">
                  <c:v>111446</c:v>
                </c:pt>
                <c:pt idx="276">
                  <c:v>111448</c:v>
                </c:pt>
                <c:pt idx="277">
                  <c:v>111489</c:v>
                </c:pt>
                <c:pt idx="278">
                  <c:v>111528</c:v>
                </c:pt>
                <c:pt idx="279">
                  <c:v>111562</c:v>
                </c:pt>
                <c:pt idx="280">
                  <c:v>111569</c:v>
                </c:pt>
                <c:pt idx="281">
                  <c:v>111576</c:v>
                </c:pt>
                <c:pt idx="282">
                  <c:v>111604</c:v>
                </c:pt>
                <c:pt idx="283">
                  <c:v>111651</c:v>
                </c:pt>
                <c:pt idx="284">
                  <c:v>111700</c:v>
                </c:pt>
                <c:pt idx="285">
                  <c:v>111728</c:v>
                </c:pt>
                <c:pt idx="286">
                  <c:v>111779</c:v>
                </c:pt>
                <c:pt idx="287">
                  <c:v>111789</c:v>
                </c:pt>
                <c:pt idx="288">
                  <c:v>111794</c:v>
                </c:pt>
                <c:pt idx="289">
                  <c:v>111824</c:v>
                </c:pt>
                <c:pt idx="290">
                  <c:v>111845</c:v>
                </c:pt>
                <c:pt idx="291">
                  <c:v>111882</c:v>
                </c:pt>
                <c:pt idx="292">
                  <c:v>111912</c:v>
                </c:pt>
                <c:pt idx="293">
                  <c:v>111957</c:v>
                </c:pt>
                <c:pt idx="294">
                  <c:v>111969</c:v>
                </c:pt>
                <c:pt idx="295">
                  <c:v>111986</c:v>
                </c:pt>
                <c:pt idx="296">
                  <c:v>112038</c:v>
                </c:pt>
                <c:pt idx="297">
                  <c:v>112094</c:v>
                </c:pt>
                <c:pt idx="298">
                  <c:v>112153</c:v>
                </c:pt>
                <c:pt idx="299">
                  <c:v>112267</c:v>
                </c:pt>
                <c:pt idx="300">
                  <c:v>112391</c:v>
                </c:pt>
                <c:pt idx="301">
                  <c:v>112417</c:v>
                </c:pt>
                <c:pt idx="302">
                  <c:v>112441</c:v>
                </c:pt>
                <c:pt idx="303">
                  <c:v>112566</c:v>
                </c:pt>
                <c:pt idx="304">
                  <c:v>112734</c:v>
                </c:pt>
                <c:pt idx="305">
                  <c:v>112935</c:v>
                </c:pt>
                <c:pt idx="306">
                  <c:v>112972</c:v>
                </c:pt>
                <c:pt idx="307">
                  <c:v>113136</c:v>
                </c:pt>
                <c:pt idx="308">
                  <c:v>113182</c:v>
                </c:pt>
                <c:pt idx="309">
                  <c:v>113214</c:v>
                </c:pt>
                <c:pt idx="310">
                  <c:v>113383</c:v>
                </c:pt>
                <c:pt idx="311">
                  <c:v>113583</c:v>
                </c:pt>
                <c:pt idx="312">
                  <c:v>113773</c:v>
                </c:pt>
                <c:pt idx="313">
                  <c:v>114005</c:v>
                </c:pt>
                <c:pt idx="314">
                  <c:v>114252</c:v>
                </c:pt>
                <c:pt idx="315">
                  <c:v>114310</c:v>
                </c:pt>
                <c:pt idx="316">
                  <c:v>114348</c:v>
                </c:pt>
                <c:pt idx="317">
                  <c:v>114534</c:v>
                </c:pt>
                <c:pt idx="318">
                  <c:v>114689</c:v>
                </c:pt>
                <c:pt idx="319">
                  <c:v>114877</c:v>
                </c:pt>
                <c:pt idx="320">
                  <c:v>115055</c:v>
                </c:pt>
                <c:pt idx="321">
                  <c:v>115260</c:v>
                </c:pt>
                <c:pt idx="322">
                  <c:v>115319</c:v>
                </c:pt>
                <c:pt idx="323">
                  <c:v>115358</c:v>
                </c:pt>
                <c:pt idx="324">
                  <c:v>115548</c:v>
                </c:pt>
                <c:pt idx="325">
                  <c:v>115752</c:v>
                </c:pt>
                <c:pt idx="326">
                  <c:v>115802</c:v>
                </c:pt>
                <c:pt idx="327">
                  <c:v>116024</c:v>
                </c:pt>
                <c:pt idx="328">
                  <c:v>116302</c:v>
                </c:pt>
                <c:pt idx="329">
                  <c:v>116393</c:v>
                </c:pt>
                <c:pt idx="330">
                  <c:v>116460</c:v>
                </c:pt>
                <c:pt idx="331">
                  <c:v>116646</c:v>
                </c:pt>
                <c:pt idx="332">
                  <c:v>116825</c:v>
                </c:pt>
                <c:pt idx="333">
                  <c:v>117051</c:v>
                </c:pt>
                <c:pt idx="334">
                  <c:v>117266</c:v>
                </c:pt>
                <c:pt idx="335">
                  <c:v>117504</c:v>
                </c:pt>
                <c:pt idx="336">
                  <c:v>117565</c:v>
                </c:pt>
                <c:pt idx="337">
                  <c:v>117588</c:v>
                </c:pt>
                <c:pt idx="338">
                  <c:v>117738</c:v>
                </c:pt>
                <c:pt idx="339">
                  <c:v>117897</c:v>
                </c:pt>
                <c:pt idx="340">
                  <c:v>118053</c:v>
                </c:pt>
                <c:pt idx="341">
                  <c:v>118168</c:v>
                </c:pt>
                <c:pt idx="342">
                  <c:v>118280</c:v>
                </c:pt>
                <c:pt idx="343">
                  <c:v>118307</c:v>
                </c:pt>
                <c:pt idx="344">
                  <c:v>118317</c:v>
                </c:pt>
                <c:pt idx="345">
                  <c:v>118417</c:v>
                </c:pt>
                <c:pt idx="346">
                  <c:v>118499</c:v>
                </c:pt>
                <c:pt idx="347">
                  <c:v>118597</c:v>
                </c:pt>
                <c:pt idx="348">
                  <c:v>118673</c:v>
                </c:pt>
                <c:pt idx="349">
                  <c:v>118756</c:v>
                </c:pt>
                <c:pt idx="350">
                  <c:v>118770</c:v>
                </c:pt>
                <c:pt idx="351">
                  <c:v>118781</c:v>
                </c:pt>
                <c:pt idx="352">
                  <c:v>118866</c:v>
                </c:pt>
                <c:pt idx="353">
                  <c:v>118927</c:v>
                </c:pt>
                <c:pt idx="354">
                  <c:v>119008</c:v>
                </c:pt>
                <c:pt idx="355">
                  <c:v>119089</c:v>
                </c:pt>
                <c:pt idx="356">
                  <c:v>119172</c:v>
                </c:pt>
                <c:pt idx="357">
                  <c:v>119197</c:v>
                </c:pt>
                <c:pt idx="358">
                  <c:v>119201</c:v>
                </c:pt>
                <c:pt idx="359">
                  <c:v>119257</c:v>
                </c:pt>
                <c:pt idx="360">
                  <c:v>119296</c:v>
                </c:pt>
                <c:pt idx="361">
                  <c:v>119333</c:v>
                </c:pt>
                <c:pt idx="362">
                  <c:v>119353</c:v>
                </c:pt>
                <c:pt idx="363">
                  <c:v>119353</c:v>
                </c:pt>
                <c:pt idx="364">
                  <c:v>119353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List1!$H$1:$NH$1</c:f>
              <c:strCache>
                <c:ptCount val="365"/>
                <c:pt idx="0">
                  <c:v>26-XII.20</c:v>
                </c:pt>
                <c:pt idx="1">
                  <c:v>27.XII.20</c:v>
                </c:pt>
                <c:pt idx="2">
                  <c:v>28.XII.20</c:v>
                </c:pt>
                <c:pt idx="3">
                  <c:v>29.XII.20</c:v>
                </c:pt>
                <c:pt idx="4">
                  <c:v>30.XII.20</c:v>
                </c:pt>
                <c:pt idx="5">
                  <c:v>31.XII.20</c:v>
                </c:pt>
                <c:pt idx="6">
                  <c:v>1.I.21</c:v>
                </c:pt>
                <c:pt idx="7">
                  <c:v>2.I.21</c:v>
                </c:pt>
                <c:pt idx="8">
                  <c:v>3.I.21</c:v>
                </c:pt>
                <c:pt idx="9">
                  <c:v>4.I.21</c:v>
                </c:pt>
                <c:pt idx="10">
                  <c:v>5.I.21</c:v>
                </c:pt>
                <c:pt idx="11">
                  <c:v>6.I.21</c:v>
                </c:pt>
                <c:pt idx="12">
                  <c:v>7.I.21</c:v>
                </c:pt>
                <c:pt idx="13">
                  <c:v>8.I.21</c:v>
                </c:pt>
                <c:pt idx="14">
                  <c:v>9.I.21</c:v>
                </c:pt>
                <c:pt idx="15">
                  <c:v>10.I.21</c:v>
                </c:pt>
                <c:pt idx="16">
                  <c:v>11.I.21</c:v>
                </c:pt>
                <c:pt idx="17">
                  <c:v>12.I.21</c:v>
                </c:pt>
                <c:pt idx="18">
                  <c:v>13.I.21</c:v>
                </c:pt>
                <c:pt idx="19">
                  <c:v>14.I.21</c:v>
                </c:pt>
                <c:pt idx="20">
                  <c:v>15.I.21</c:v>
                </c:pt>
                <c:pt idx="21">
                  <c:v>16.I.21</c:v>
                </c:pt>
                <c:pt idx="22">
                  <c:v>17.I.21</c:v>
                </c:pt>
                <c:pt idx="23">
                  <c:v>18.I.21</c:v>
                </c:pt>
                <c:pt idx="24">
                  <c:v>19.I.21</c:v>
                </c:pt>
                <c:pt idx="25">
                  <c:v>20.I.21</c:v>
                </c:pt>
                <c:pt idx="26">
                  <c:v>21.I.21</c:v>
                </c:pt>
                <c:pt idx="27">
                  <c:v>22.I.21</c:v>
                </c:pt>
                <c:pt idx="28">
                  <c:v>23.I.21</c:v>
                </c:pt>
                <c:pt idx="29">
                  <c:v>24.I.21</c:v>
                </c:pt>
                <c:pt idx="30">
                  <c:v>25.I.21</c:v>
                </c:pt>
                <c:pt idx="31">
                  <c:v>26.I.21</c:v>
                </c:pt>
                <c:pt idx="32">
                  <c:v>27.I.21</c:v>
                </c:pt>
                <c:pt idx="33">
                  <c:v>28.I.21</c:v>
                </c:pt>
                <c:pt idx="34">
                  <c:v>29.I.21</c:v>
                </c:pt>
                <c:pt idx="35">
                  <c:v>30.I.21</c:v>
                </c:pt>
                <c:pt idx="36">
                  <c:v>31.I.21</c:v>
                </c:pt>
                <c:pt idx="37">
                  <c:v>1.II.21</c:v>
                </c:pt>
                <c:pt idx="38">
                  <c:v>2.II.21</c:v>
                </c:pt>
                <c:pt idx="39">
                  <c:v>3.II.21</c:v>
                </c:pt>
                <c:pt idx="40">
                  <c:v>4.II.21</c:v>
                </c:pt>
                <c:pt idx="41">
                  <c:v>5.II.21</c:v>
                </c:pt>
                <c:pt idx="42">
                  <c:v>6.II.21</c:v>
                </c:pt>
                <c:pt idx="43">
                  <c:v>7.II.21</c:v>
                </c:pt>
                <c:pt idx="44">
                  <c:v>8.II.21</c:v>
                </c:pt>
                <c:pt idx="45">
                  <c:v>9.II.21</c:v>
                </c:pt>
                <c:pt idx="46">
                  <c:v>10.II.21</c:v>
                </c:pt>
                <c:pt idx="47">
                  <c:v>11.II.21</c:v>
                </c:pt>
                <c:pt idx="48">
                  <c:v>12.II.21</c:v>
                </c:pt>
                <c:pt idx="49">
                  <c:v>13.II.21</c:v>
                </c:pt>
                <c:pt idx="50">
                  <c:v>14.II.21</c:v>
                </c:pt>
                <c:pt idx="51">
                  <c:v>15.II.21</c:v>
                </c:pt>
                <c:pt idx="52">
                  <c:v>16.II.21</c:v>
                </c:pt>
                <c:pt idx="53">
                  <c:v>17.II.21</c:v>
                </c:pt>
                <c:pt idx="54">
                  <c:v>18.II.21</c:v>
                </c:pt>
                <c:pt idx="55">
                  <c:v>19.II.21</c:v>
                </c:pt>
                <c:pt idx="56">
                  <c:v>20.II.21</c:v>
                </c:pt>
                <c:pt idx="57">
                  <c:v>21.II.21</c:v>
                </c:pt>
                <c:pt idx="58">
                  <c:v>22.II.21</c:v>
                </c:pt>
                <c:pt idx="59">
                  <c:v>23.II.21</c:v>
                </c:pt>
                <c:pt idx="60">
                  <c:v>24.II.21</c:v>
                </c:pt>
                <c:pt idx="61">
                  <c:v>25.II.21</c:v>
                </c:pt>
                <c:pt idx="62">
                  <c:v>26.II.21</c:v>
                </c:pt>
                <c:pt idx="63">
                  <c:v>27.II.21</c:v>
                </c:pt>
                <c:pt idx="64">
                  <c:v>28.II.21</c:v>
                </c:pt>
                <c:pt idx="65">
                  <c:v>1.III.21</c:v>
                </c:pt>
                <c:pt idx="66">
                  <c:v>2.III.21</c:v>
                </c:pt>
                <c:pt idx="67">
                  <c:v>3.III.21</c:v>
                </c:pt>
                <c:pt idx="68">
                  <c:v>4.III.21</c:v>
                </c:pt>
                <c:pt idx="69">
                  <c:v>5.III.21</c:v>
                </c:pt>
                <c:pt idx="70">
                  <c:v>6.III.21</c:v>
                </c:pt>
                <c:pt idx="71">
                  <c:v>7.III.21</c:v>
                </c:pt>
                <c:pt idx="72">
                  <c:v>8.III.21</c:v>
                </c:pt>
                <c:pt idx="73">
                  <c:v>9.III.21</c:v>
                </c:pt>
                <c:pt idx="74">
                  <c:v>10.III.21</c:v>
                </c:pt>
                <c:pt idx="75">
                  <c:v>11.III.21</c:v>
                </c:pt>
                <c:pt idx="76">
                  <c:v>12.III.21</c:v>
                </c:pt>
                <c:pt idx="77">
                  <c:v>13.III.21</c:v>
                </c:pt>
                <c:pt idx="78">
                  <c:v>14.III.21</c:v>
                </c:pt>
                <c:pt idx="79">
                  <c:v>15.III.21</c:v>
                </c:pt>
                <c:pt idx="80">
                  <c:v>16.III.21</c:v>
                </c:pt>
                <c:pt idx="81">
                  <c:v>17.III.21</c:v>
                </c:pt>
                <c:pt idx="82">
                  <c:v>18.III.21</c:v>
                </c:pt>
                <c:pt idx="83">
                  <c:v>19.III.21</c:v>
                </c:pt>
                <c:pt idx="84">
                  <c:v>20.III.21</c:v>
                </c:pt>
                <c:pt idx="85">
                  <c:v>21.III.21</c:v>
                </c:pt>
                <c:pt idx="86">
                  <c:v>22.III.21</c:v>
                </c:pt>
                <c:pt idx="87">
                  <c:v>23.III.21</c:v>
                </c:pt>
                <c:pt idx="88">
                  <c:v>24.III.21</c:v>
                </c:pt>
                <c:pt idx="89">
                  <c:v>25.III.21</c:v>
                </c:pt>
                <c:pt idx="90">
                  <c:v>26.III.21</c:v>
                </c:pt>
                <c:pt idx="91">
                  <c:v>27.III.21</c:v>
                </c:pt>
                <c:pt idx="92">
                  <c:v>28.III.21</c:v>
                </c:pt>
                <c:pt idx="93">
                  <c:v>29.III.21</c:v>
                </c:pt>
                <c:pt idx="94">
                  <c:v>30.III.21</c:v>
                </c:pt>
                <c:pt idx="95">
                  <c:v>31.III.21</c:v>
                </c:pt>
                <c:pt idx="96">
                  <c:v>1.IV.21</c:v>
                </c:pt>
                <c:pt idx="97">
                  <c:v>2.IV.21</c:v>
                </c:pt>
                <c:pt idx="98">
                  <c:v>3.IV.21</c:v>
                </c:pt>
                <c:pt idx="99">
                  <c:v>4.IV.21</c:v>
                </c:pt>
                <c:pt idx="100">
                  <c:v>5.IV.21</c:v>
                </c:pt>
                <c:pt idx="101">
                  <c:v>6.IV.21</c:v>
                </c:pt>
                <c:pt idx="102">
                  <c:v>7.IV.21</c:v>
                </c:pt>
                <c:pt idx="103">
                  <c:v>8.IV.21</c:v>
                </c:pt>
                <c:pt idx="104">
                  <c:v>9.IV.21</c:v>
                </c:pt>
                <c:pt idx="105">
                  <c:v>10.IV.21</c:v>
                </c:pt>
                <c:pt idx="106">
                  <c:v>11.IV.21</c:v>
                </c:pt>
                <c:pt idx="107">
                  <c:v>12.IV.21</c:v>
                </c:pt>
                <c:pt idx="108">
                  <c:v>13.IV.21</c:v>
                </c:pt>
                <c:pt idx="109">
                  <c:v>14.IV.21</c:v>
                </c:pt>
                <c:pt idx="110">
                  <c:v>15.IV.21</c:v>
                </c:pt>
                <c:pt idx="111">
                  <c:v>16.IV.21</c:v>
                </c:pt>
                <c:pt idx="112">
                  <c:v>17.IV.21</c:v>
                </c:pt>
                <c:pt idx="113">
                  <c:v>18.IV.21</c:v>
                </c:pt>
                <c:pt idx="114">
                  <c:v>19.IV.21</c:v>
                </c:pt>
                <c:pt idx="115">
                  <c:v>20.IV.21</c:v>
                </c:pt>
                <c:pt idx="116">
                  <c:v>21.IV.21</c:v>
                </c:pt>
                <c:pt idx="117">
                  <c:v>22.IV.21</c:v>
                </c:pt>
                <c:pt idx="118">
                  <c:v>23.IV.21</c:v>
                </c:pt>
                <c:pt idx="119">
                  <c:v>24.IV.21</c:v>
                </c:pt>
                <c:pt idx="120">
                  <c:v>25.IV.21</c:v>
                </c:pt>
                <c:pt idx="121">
                  <c:v>26.IV.21</c:v>
                </c:pt>
                <c:pt idx="122">
                  <c:v>27.IV.21</c:v>
                </c:pt>
                <c:pt idx="123">
                  <c:v>28.IV.21</c:v>
                </c:pt>
                <c:pt idx="124">
                  <c:v>29.IV.21</c:v>
                </c:pt>
                <c:pt idx="125">
                  <c:v>30.IV.21</c:v>
                </c:pt>
                <c:pt idx="126">
                  <c:v>1.V.21</c:v>
                </c:pt>
                <c:pt idx="127">
                  <c:v>2.V.21</c:v>
                </c:pt>
                <c:pt idx="128">
                  <c:v>3.V.21</c:v>
                </c:pt>
                <c:pt idx="129">
                  <c:v>4.V.21</c:v>
                </c:pt>
                <c:pt idx="130">
                  <c:v>5.V.21</c:v>
                </c:pt>
                <c:pt idx="131">
                  <c:v>6.V.21</c:v>
                </c:pt>
                <c:pt idx="132">
                  <c:v>7.V.21</c:v>
                </c:pt>
                <c:pt idx="133">
                  <c:v>8.V.21</c:v>
                </c:pt>
                <c:pt idx="134">
                  <c:v>9.V.21</c:v>
                </c:pt>
                <c:pt idx="135">
                  <c:v>10.V.21</c:v>
                </c:pt>
                <c:pt idx="136">
                  <c:v>11.V.21</c:v>
                </c:pt>
                <c:pt idx="137">
                  <c:v>12.V.21</c:v>
                </c:pt>
                <c:pt idx="138">
                  <c:v>13.V.21</c:v>
                </c:pt>
                <c:pt idx="139">
                  <c:v>14.V.21</c:v>
                </c:pt>
                <c:pt idx="140">
                  <c:v>15.V.21</c:v>
                </c:pt>
                <c:pt idx="141">
                  <c:v>16.V.21</c:v>
                </c:pt>
                <c:pt idx="142">
                  <c:v>17.V.21</c:v>
                </c:pt>
                <c:pt idx="143">
                  <c:v>18.V.21</c:v>
                </c:pt>
                <c:pt idx="144">
                  <c:v>19.V.21</c:v>
                </c:pt>
                <c:pt idx="145">
                  <c:v>20.V.21</c:v>
                </c:pt>
                <c:pt idx="146">
                  <c:v>21.V.21</c:v>
                </c:pt>
                <c:pt idx="147">
                  <c:v>22.V.21</c:v>
                </c:pt>
                <c:pt idx="148">
                  <c:v>23.V.21</c:v>
                </c:pt>
                <c:pt idx="149">
                  <c:v>24.V.21</c:v>
                </c:pt>
                <c:pt idx="150">
                  <c:v>25.V.21</c:v>
                </c:pt>
                <c:pt idx="151">
                  <c:v>26.V.21</c:v>
                </c:pt>
                <c:pt idx="152">
                  <c:v>27.V.21</c:v>
                </c:pt>
                <c:pt idx="153">
                  <c:v>28.V.21</c:v>
                </c:pt>
                <c:pt idx="154">
                  <c:v>29.V.21</c:v>
                </c:pt>
                <c:pt idx="155">
                  <c:v>30.V.21</c:v>
                </c:pt>
                <c:pt idx="156">
                  <c:v>31.V.21</c:v>
                </c:pt>
                <c:pt idx="157">
                  <c:v>1.VI.21</c:v>
                </c:pt>
                <c:pt idx="158">
                  <c:v>2.VI.21</c:v>
                </c:pt>
                <c:pt idx="159">
                  <c:v>3.VI.21</c:v>
                </c:pt>
                <c:pt idx="160">
                  <c:v>4.VI.21</c:v>
                </c:pt>
                <c:pt idx="161">
                  <c:v>5.VI.21</c:v>
                </c:pt>
                <c:pt idx="162">
                  <c:v>6.VI.21</c:v>
                </c:pt>
                <c:pt idx="163">
                  <c:v>7.VI.21</c:v>
                </c:pt>
                <c:pt idx="164">
                  <c:v>8.VI.21</c:v>
                </c:pt>
                <c:pt idx="165">
                  <c:v>9.VI.21</c:v>
                </c:pt>
                <c:pt idx="166">
                  <c:v>10.VI.21</c:v>
                </c:pt>
                <c:pt idx="167">
                  <c:v>11.VI.21</c:v>
                </c:pt>
                <c:pt idx="168">
                  <c:v>12.VI.21</c:v>
                </c:pt>
                <c:pt idx="169">
                  <c:v>13.VI.21</c:v>
                </c:pt>
                <c:pt idx="170">
                  <c:v>14.VI.21</c:v>
                </c:pt>
                <c:pt idx="171">
                  <c:v>15.VI.21</c:v>
                </c:pt>
                <c:pt idx="172">
                  <c:v>16.VI.21</c:v>
                </c:pt>
                <c:pt idx="173">
                  <c:v>17.VI.21</c:v>
                </c:pt>
                <c:pt idx="174">
                  <c:v>18.VI.21</c:v>
                </c:pt>
                <c:pt idx="175">
                  <c:v>19.VI.21</c:v>
                </c:pt>
                <c:pt idx="176">
                  <c:v>20.VI.21</c:v>
                </c:pt>
                <c:pt idx="177">
                  <c:v>21.VI.21</c:v>
                </c:pt>
                <c:pt idx="178">
                  <c:v>22.VI.21</c:v>
                </c:pt>
                <c:pt idx="179">
                  <c:v>23.VI.21</c:v>
                </c:pt>
                <c:pt idx="180">
                  <c:v>24.VI.21</c:v>
                </c:pt>
                <c:pt idx="181">
                  <c:v>25.VI.21</c:v>
                </c:pt>
                <c:pt idx="182">
                  <c:v>26.VI.21</c:v>
                </c:pt>
                <c:pt idx="183">
                  <c:v>27.VI.21</c:v>
                </c:pt>
                <c:pt idx="184">
                  <c:v>28.VI.21</c:v>
                </c:pt>
                <c:pt idx="185">
                  <c:v>29.VI.21</c:v>
                </c:pt>
                <c:pt idx="186">
                  <c:v>30.VI.21</c:v>
                </c:pt>
                <c:pt idx="187">
                  <c:v>1.VII.21</c:v>
                </c:pt>
                <c:pt idx="188">
                  <c:v>2.VII.21</c:v>
                </c:pt>
                <c:pt idx="189">
                  <c:v>3.VII.21</c:v>
                </c:pt>
                <c:pt idx="190">
                  <c:v>4.VII.21</c:v>
                </c:pt>
                <c:pt idx="191">
                  <c:v>5.VII.21</c:v>
                </c:pt>
                <c:pt idx="192">
                  <c:v>6.VII.21</c:v>
                </c:pt>
                <c:pt idx="193">
                  <c:v>7.VII.21</c:v>
                </c:pt>
                <c:pt idx="194">
                  <c:v>8.VII.21</c:v>
                </c:pt>
                <c:pt idx="195">
                  <c:v>9.VII.21</c:v>
                </c:pt>
                <c:pt idx="196">
                  <c:v>10.VII.21</c:v>
                </c:pt>
                <c:pt idx="197">
                  <c:v>11.VII.21</c:v>
                </c:pt>
                <c:pt idx="198">
                  <c:v>12.VII.21</c:v>
                </c:pt>
                <c:pt idx="199">
                  <c:v>13.VII.21</c:v>
                </c:pt>
                <c:pt idx="200">
                  <c:v>14.VII.21</c:v>
                </c:pt>
                <c:pt idx="201">
                  <c:v>15.VII.21</c:v>
                </c:pt>
                <c:pt idx="202">
                  <c:v>16.VII.21</c:v>
                </c:pt>
                <c:pt idx="203">
                  <c:v>17.VII.21</c:v>
                </c:pt>
                <c:pt idx="204">
                  <c:v>18.VII.21</c:v>
                </c:pt>
                <c:pt idx="205">
                  <c:v>19.VII.21</c:v>
                </c:pt>
                <c:pt idx="206">
                  <c:v>20.VII.21</c:v>
                </c:pt>
                <c:pt idx="207">
                  <c:v>21.VII.21</c:v>
                </c:pt>
                <c:pt idx="208">
                  <c:v>22.VII.21</c:v>
                </c:pt>
                <c:pt idx="209">
                  <c:v>23.VII.21</c:v>
                </c:pt>
                <c:pt idx="210">
                  <c:v>24.VII.21</c:v>
                </c:pt>
                <c:pt idx="211">
                  <c:v>25.VII.21</c:v>
                </c:pt>
                <c:pt idx="212">
                  <c:v>26.VII.21</c:v>
                </c:pt>
                <c:pt idx="213">
                  <c:v>27.VII.21</c:v>
                </c:pt>
                <c:pt idx="214">
                  <c:v>28.VII.21</c:v>
                </c:pt>
                <c:pt idx="215">
                  <c:v>29.VII.21</c:v>
                </c:pt>
                <c:pt idx="216">
                  <c:v>30.VII.21</c:v>
                </c:pt>
                <c:pt idx="217">
                  <c:v>31.VII.21</c:v>
                </c:pt>
                <c:pt idx="218">
                  <c:v>1.VIII.21</c:v>
                </c:pt>
                <c:pt idx="219">
                  <c:v>2.VIII.21</c:v>
                </c:pt>
                <c:pt idx="220">
                  <c:v>3.VIII.21</c:v>
                </c:pt>
                <c:pt idx="221">
                  <c:v>4.VIII.21</c:v>
                </c:pt>
                <c:pt idx="222">
                  <c:v>5.VIII.21</c:v>
                </c:pt>
                <c:pt idx="223">
                  <c:v>6.VIII.21</c:v>
                </c:pt>
                <c:pt idx="224">
                  <c:v>7.VIII.21</c:v>
                </c:pt>
                <c:pt idx="225">
                  <c:v>8.VIII.21</c:v>
                </c:pt>
                <c:pt idx="226">
                  <c:v>9.VIII.21</c:v>
                </c:pt>
                <c:pt idx="227">
                  <c:v>10.VIII.21</c:v>
                </c:pt>
                <c:pt idx="228">
                  <c:v>11.VIII.21</c:v>
                </c:pt>
                <c:pt idx="229">
                  <c:v>12.VIII.21</c:v>
                </c:pt>
                <c:pt idx="230">
                  <c:v>13.VIII.21</c:v>
                </c:pt>
                <c:pt idx="231">
                  <c:v>14.VIII.21</c:v>
                </c:pt>
                <c:pt idx="232">
                  <c:v>15.VIII.21</c:v>
                </c:pt>
                <c:pt idx="233">
                  <c:v>16.VIII.21</c:v>
                </c:pt>
                <c:pt idx="234">
                  <c:v>17.VIII.21</c:v>
                </c:pt>
                <c:pt idx="235">
                  <c:v>18.VIII.21</c:v>
                </c:pt>
                <c:pt idx="236">
                  <c:v>19.VIII.21</c:v>
                </c:pt>
                <c:pt idx="237">
                  <c:v>20.VIII.21</c:v>
                </c:pt>
                <c:pt idx="238">
                  <c:v>21.VIII.21</c:v>
                </c:pt>
                <c:pt idx="239">
                  <c:v>22.VIII.21</c:v>
                </c:pt>
                <c:pt idx="240">
                  <c:v>23.VIII.21</c:v>
                </c:pt>
                <c:pt idx="241">
                  <c:v>24.VIII.21</c:v>
                </c:pt>
                <c:pt idx="242">
                  <c:v>25.VIII.21</c:v>
                </c:pt>
                <c:pt idx="243">
                  <c:v>26.VIII.21</c:v>
                </c:pt>
                <c:pt idx="244">
                  <c:v>27.VIII.21</c:v>
                </c:pt>
                <c:pt idx="245">
                  <c:v>28.VIII.21</c:v>
                </c:pt>
                <c:pt idx="246">
                  <c:v>29.VIII.21</c:v>
                </c:pt>
                <c:pt idx="247">
                  <c:v>30.VIII.21</c:v>
                </c:pt>
                <c:pt idx="248">
                  <c:v>31.VIII.21</c:v>
                </c:pt>
                <c:pt idx="249">
                  <c:v>1.IX.21</c:v>
                </c:pt>
                <c:pt idx="250">
                  <c:v>2.IX.21</c:v>
                </c:pt>
                <c:pt idx="251">
                  <c:v>3.IX.21</c:v>
                </c:pt>
                <c:pt idx="252">
                  <c:v>4.IX.21</c:v>
                </c:pt>
                <c:pt idx="253">
                  <c:v>5.IX.21</c:v>
                </c:pt>
                <c:pt idx="254">
                  <c:v>6.IX.21</c:v>
                </c:pt>
                <c:pt idx="255">
                  <c:v>7.IX.21</c:v>
                </c:pt>
                <c:pt idx="256">
                  <c:v>8.IX.21</c:v>
                </c:pt>
                <c:pt idx="257">
                  <c:v>9.IX.21</c:v>
                </c:pt>
                <c:pt idx="258">
                  <c:v>10.IX.21</c:v>
                </c:pt>
                <c:pt idx="259">
                  <c:v>11.IX.21</c:v>
                </c:pt>
                <c:pt idx="260">
                  <c:v>12.IX.21</c:v>
                </c:pt>
                <c:pt idx="261">
                  <c:v>13.IX.21</c:v>
                </c:pt>
                <c:pt idx="262">
                  <c:v>14.IX.21</c:v>
                </c:pt>
                <c:pt idx="263">
                  <c:v>15.IX.21</c:v>
                </c:pt>
                <c:pt idx="264">
                  <c:v>16.IX.21</c:v>
                </c:pt>
                <c:pt idx="265">
                  <c:v>17.IX.21</c:v>
                </c:pt>
                <c:pt idx="266">
                  <c:v>18.IX.21</c:v>
                </c:pt>
                <c:pt idx="267">
                  <c:v>19.IX.21</c:v>
                </c:pt>
                <c:pt idx="268">
                  <c:v>20.IX.21</c:v>
                </c:pt>
                <c:pt idx="269">
                  <c:v>21.IX.21</c:v>
                </c:pt>
                <c:pt idx="270">
                  <c:v>22.IX.21</c:v>
                </c:pt>
                <c:pt idx="271">
                  <c:v>23.IX.21</c:v>
                </c:pt>
                <c:pt idx="272">
                  <c:v>24.IX.21</c:v>
                </c:pt>
                <c:pt idx="273">
                  <c:v>25.IX.21</c:v>
                </c:pt>
                <c:pt idx="274">
                  <c:v>26.IX.21</c:v>
                </c:pt>
                <c:pt idx="275">
                  <c:v>27.IX.21</c:v>
                </c:pt>
                <c:pt idx="276">
                  <c:v>28.IX.21</c:v>
                </c:pt>
                <c:pt idx="277">
                  <c:v>29.IX.21</c:v>
                </c:pt>
                <c:pt idx="278">
                  <c:v>30.IX.21</c:v>
                </c:pt>
                <c:pt idx="279">
                  <c:v>1.X.21</c:v>
                </c:pt>
                <c:pt idx="280">
                  <c:v>2.X.21</c:v>
                </c:pt>
                <c:pt idx="281">
                  <c:v>3.X.21</c:v>
                </c:pt>
                <c:pt idx="282">
                  <c:v>4.X.21</c:v>
                </c:pt>
                <c:pt idx="283">
                  <c:v>5.X.21</c:v>
                </c:pt>
                <c:pt idx="284">
                  <c:v>6.X.21</c:v>
                </c:pt>
                <c:pt idx="285">
                  <c:v>7.X.21</c:v>
                </c:pt>
                <c:pt idx="286">
                  <c:v>8.X.21</c:v>
                </c:pt>
                <c:pt idx="287">
                  <c:v>9.X.21</c:v>
                </c:pt>
                <c:pt idx="288">
                  <c:v>10.X.21</c:v>
                </c:pt>
                <c:pt idx="289">
                  <c:v>11.X.21</c:v>
                </c:pt>
                <c:pt idx="290">
                  <c:v>12.X.21</c:v>
                </c:pt>
                <c:pt idx="291">
                  <c:v>13.X.21</c:v>
                </c:pt>
                <c:pt idx="292">
                  <c:v>14.X.21</c:v>
                </c:pt>
                <c:pt idx="293">
                  <c:v>15.X.21</c:v>
                </c:pt>
                <c:pt idx="294">
                  <c:v>16.X.21</c:v>
                </c:pt>
                <c:pt idx="295">
                  <c:v>17.X.21</c:v>
                </c:pt>
                <c:pt idx="296">
                  <c:v>18.X.21</c:v>
                </c:pt>
                <c:pt idx="297">
                  <c:v>19.X.21</c:v>
                </c:pt>
                <c:pt idx="298">
                  <c:v>20.X.21</c:v>
                </c:pt>
                <c:pt idx="299">
                  <c:v>21.X.21</c:v>
                </c:pt>
                <c:pt idx="300">
                  <c:v>22.X.21</c:v>
                </c:pt>
                <c:pt idx="301">
                  <c:v>23.X.21</c:v>
                </c:pt>
                <c:pt idx="302">
                  <c:v>24.X.21</c:v>
                </c:pt>
                <c:pt idx="303">
                  <c:v>25.X.21</c:v>
                </c:pt>
                <c:pt idx="304">
                  <c:v>26.X.21</c:v>
                </c:pt>
                <c:pt idx="305">
                  <c:v>27.X.21</c:v>
                </c:pt>
                <c:pt idx="306">
                  <c:v>28.X.21</c:v>
                </c:pt>
                <c:pt idx="307">
                  <c:v>29.X.21</c:v>
                </c:pt>
                <c:pt idx="308">
                  <c:v>30.X.21</c:v>
                </c:pt>
                <c:pt idx="309">
                  <c:v>31.X.21</c:v>
                </c:pt>
                <c:pt idx="310">
                  <c:v>1.XI.21</c:v>
                </c:pt>
                <c:pt idx="311">
                  <c:v>2.XI.21</c:v>
                </c:pt>
                <c:pt idx="312">
                  <c:v>3.XI.21</c:v>
                </c:pt>
                <c:pt idx="313">
                  <c:v>4.XI.21</c:v>
                </c:pt>
                <c:pt idx="314">
                  <c:v>5.XI.21</c:v>
                </c:pt>
                <c:pt idx="315">
                  <c:v>6.XI.21</c:v>
                </c:pt>
                <c:pt idx="316">
                  <c:v>7.XI.21</c:v>
                </c:pt>
                <c:pt idx="317">
                  <c:v>8.XI.21</c:v>
                </c:pt>
                <c:pt idx="318">
                  <c:v>9.XI.21</c:v>
                </c:pt>
                <c:pt idx="319">
                  <c:v>10.XI.21</c:v>
                </c:pt>
                <c:pt idx="320">
                  <c:v>11.XI.21</c:v>
                </c:pt>
                <c:pt idx="321">
                  <c:v>12.XI.21</c:v>
                </c:pt>
                <c:pt idx="322">
                  <c:v>13.XI.21</c:v>
                </c:pt>
                <c:pt idx="323">
                  <c:v>14.XI.21</c:v>
                </c:pt>
                <c:pt idx="324">
                  <c:v>15.XI.21</c:v>
                </c:pt>
                <c:pt idx="325">
                  <c:v>16.XI.21</c:v>
                </c:pt>
                <c:pt idx="326">
                  <c:v>17.XI.21</c:v>
                </c:pt>
                <c:pt idx="327">
                  <c:v>18.XI.21</c:v>
                </c:pt>
                <c:pt idx="328">
                  <c:v>19.XI.21</c:v>
                </c:pt>
                <c:pt idx="329">
                  <c:v>20.XI.21</c:v>
                </c:pt>
                <c:pt idx="330">
                  <c:v>21.XI.21</c:v>
                </c:pt>
                <c:pt idx="331">
                  <c:v>22.XI.21</c:v>
                </c:pt>
                <c:pt idx="332">
                  <c:v>23.XI.21</c:v>
                </c:pt>
                <c:pt idx="333">
                  <c:v>24.XI.21</c:v>
                </c:pt>
                <c:pt idx="334">
                  <c:v>25.XI.21</c:v>
                </c:pt>
                <c:pt idx="335">
                  <c:v>26.XI.21</c:v>
                </c:pt>
                <c:pt idx="336">
                  <c:v>27.XI.21</c:v>
                </c:pt>
                <c:pt idx="337">
                  <c:v>28.XI.21</c:v>
                </c:pt>
                <c:pt idx="338">
                  <c:v>29.XI.21</c:v>
                </c:pt>
                <c:pt idx="339">
                  <c:v>30.XI.21</c:v>
                </c:pt>
                <c:pt idx="340">
                  <c:v>1.XII.21</c:v>
                </c:pt>
                <c:pt idx="341">
                  <c:v>2.XII.21</c:v>
                </c:pt>
                <c:pt idx="342">
                  <c:v>3.XII.21</c:v>
                </c:pt>
                <c:pt idx="343">
                  <c:v>4.XII.21</c:v>
                </c:pt>
                <c:pt idx="344">
                  <c:v>5.XII.21</c:v>
                </c:pt>
                <c:pt idx="345">
                  <c:v>6.XII.21</c:v>
                </c:pt>
                <c:pt idx="346">
                  <c:v>7.XII.21</c:v>
                </c:pt>
                <c:pt idx="347">
                  <c:v>8.XII.21</c:v>
                </c:pt>
                <c:pt idx="348">
                  <c:v>9.XII.21</c:v>
                </c:pt>
                <c:pt idx="349">
                  <c:v>10.XII.21</c:v>
                </c:pt>
                <c:pt idx="350">
                  <c:v>11.XII.21</c:v>
                </c:pt>
                <c:pt idx="351">
                  <c:v>12.XII.21</c:v>
                </c:pt>
                <c:pt idx="352">
                  <c:v>13.XII.21</c:v>
                </c:pt>
                <c:pt idx="353">
                  <c:v>14.XII.21</c:v>
                </c:pt>
                <c:pt idx="354">
                  <c:v>15.XII.21</c:v>
                </c:pt>
                <c:pt idx="355">
                  <c:v>16.XII.21</c:v>
                </c:pt>
                <c:pt idx="356">
                  <c:v>17.XII.21</c:v>
                </c:pt>
                <c:pt idx="357">
                  <c:v>18.XII.21</c:v>
                </c:pt>
                <c:pt idx="358">
                  <c:v>19.XII.21</c:v>
                </c:pt>
                <c:pt idx="359">
                  <c:v>20.XII.21</c:v>
                </c:pt>
                <c:pt idx="360">
                  <c:v>21.XII.21</c:v>
                </c:pt>
                <c:pt idx="361">
                  <c:v>22.XII.21</c:v>
                </c:pt>
                <c:pt idx="362">
                  <c:v>23.XII.21</c:v>
                </c:pt>
                <c:pt idx="363">
                  <c:v>24.XII.21</c:v>
                </c:pt>
                <c:pt idx="364">
                  <c:v>25.XII.21</c:v>
                </c:pt>
              </c:strCache>
            </c:strRef>
          </c:cat>
          <c:val>
            <c:numRef>
              <c:f>List1!$H$4:$NH$4</c:f>
              <c:numCache>
                <c:formatCode>General</c:formatCode>
                <c:ptCount val="365"/>
                <c:pt idx="1">
                  <c:v>194</c:v>
                </c:pt>
                <c:pt idx="2">
                  <c:v>641</c:v>
                </c:pt>
                <c:pt idx="3">
                  <c:v>1250</c:v>
                </c:pt>
                <c:pt idx="4">
                  <c:v>1875</c:v>
                </c:pt>
                <c:pt idx="5">
                  <c:v>2048</c:v>
                </c:pt>
                <c:pt idx="6">
                  <c:v>2077</c:v>
                </c:pt>
                <c:pt idx="7">
                  <c:v>2365</c:v>
                </c:pt>
                <c:pt idx="8">
                  <c:v>2576</c:v>
                </c:pt>
                <c:pt idx="9">
                  <c:v>3203</c:v>
                </c:pt>
                <c:pt idx="10">
                  <c:v>4167</c:v>
                </c:pt>
                <c:pt idx="11">
                  <c:v>5585</c:v>
                </c:pt>
                <c:pt idx="12">
                  <c:v>7185</c:v>
                </c:pt>
                <c:pt idx="13">
                  <c:v>9032</c:v>
                </c:pt>
                <c:pt idx="14">
                  <c:v>9340</c:v>
                </c:pt>
                <c:pt idx="15">
                  <c:v>9650</c:v>
                </c:pt>
                <c:pt idx="16">
                  <c:v>11517</c:v>
                </c:pt>
                <c:pt idx="17">
                  <c:v>13799</c:v>
                </c:pt>
                <c:pt idx="18">
                  <c:v>15842</c:v>
                </c:pt>
                <c:pt idx="19">
                  <c:v>17731</c:v>
                </c:pt>
                <c:pt idx="20">
                  <c:v>19342</c:v>
                </c:pt>
                <c:pt idx="21">
                  <c:v>19562</c:v>
                </c:pt>
                <c:pt idx="22">
                  <c:v>19658</c:v>
                </c:pt>
                <c:pt idx="23">
                  <c:v>20833</c:v>
                </c:pt>
                <c:pt idx="24">
                  <c:v>21767</c:v>
                </c:pt>
                <c:pt idx="25">
                  <c:v>22711</c:v>
                </c:pt>
                <c:pt idx="26">
                  <c:v>23568</c:v>
                </c:pt>
                <c:pt idx="27">
                  <c:v>24320</c:v>
                </c:pt>
                <c:pt idx="28">
                  <c:v>24384</c:v>
                </c:pt>
                <c:pt idx="29">
                  <c:v>24429</c:v>
                </c:pt>
                <c:pt idx="30">
                  <c:v>24879</c:v>
                </c:pt>
                <c:pt idx="31">
                  <c:v>25333</c:v>
                </c:pt>
                <c:pt idx="32">
                  <c:v>25730</c:v>
                </c:pt>
                <c:pt idx="33">
                  <c:v>26132</c:v>
                </c:pt>
                <c:pt idx="34">
                  <c:v>26516</c:v>
                </c:pt>
                <c:pt idx="35">
                  <c:v>26540</c:v>
                </c:pt>
                <c:pt idx="36">
                  <c:v>26572</c:v>
                </c:pt>
                <c:pt idx="37">
                  <c:v>26864</c:v>
                </c:pt>
                <c:pt idx="38">
                  <c:v>27154</c:v>
                </c:pt>
                <c:pt idx="39">
                  <c:v>27387</c:v>
                </c:pt>
                <c:pt idx="40">
                  <c:v>27571</c:v>
                </c:pt>
                <c:pt idx="41">
                  <c:v>27806</c:v>
                </c:pt>
                <c:pt idx="42">
                  <c:v>27815</c:v>
                </c:pt>
                <c:pt idx="43">
                  <c:v>27833</c:v>
                </c:pt>
                <c:pt idx="44">
                  <c:v>28070</c:v>
                </c:pt>
                <c:pt idx="45">
                  <c:v>28265</c:v>
                </c:pt>
                <c:pt idx="46">
                  <c:v>28532</c:v>
                </c:pt>
                <c:pt idx="47">
                  <c:v>28882</c:v>
                </c:pt>
                <c:pt idx="48">
                  <c:v>29274</c:v>
                </c:pt>
                <c:pt idx="49">
                  <c:v>29385</c:v>
                </c:pt>
                <c:pt idx="50">
                  <c:v>29451</c:v>
                </c:pt>
                <c:pt idx="51">
                  <c:v>29867</c:v>
                </c:pt>
                <c:pt idx="52">
                  <c:v>30373</c:v>
                </c:pt>
                <c:pt idx="53">
                  <c:v>30918</c:v>
                </c:pt>
                <c:pt idx="54">
                  <c:v>31476</c:v>
                </c:pt>
                <c:pt idx="55">
                  <c:v>32131</c:v>
                </c:pt>
                <c:pt idx="56">
                  <c:v>32357</c:v>
                </c:pt>
                <c:pt idx="57">
                  <c:v>32414</c:v>
                </c:pt>
                <c:pt idx="58">
                  <c:v>33100</c:v>
                </c:pt>
                <c:pt idx="59">
                  <c:v>34101</c:v>
                </c:pt>
                <c:pt idx="60">
                  <c:v>35178</c:v>
                </c:pt>
                <c:pt idx="61">
                  <c:v>36329</c:v>
                </c:pt>
                <c:pt idx="62">
                  <c:v>37405</c:v>
                </c:pt>
                <c:pt idx="63">
                  <c:v>37564</c:v>
                </c:pt>
                <c:pt idx="64">
                  <c:v>37694</c:v>
                </c:pt>
                <c:pt idx="65">
                  <c:v>38807</c:v>
                </c:pt>
                <c:pt idx="66">
                  <c:v>40018</c:v>
                </c:pt>
                <c:pt idx="67">
                  <c:v>41130</c:v>
                </c:pt>
                <c:pt idx="68">
                  <c:v>42131</c:v>
                </c:pt>
                <c:pt idx="69">
                  <c:v>43318</c:v>
                </c:pt>
                <c:pt idx="70">
                  <c:v>43606</c:v>
                </c:pt>
                <c:pt idx="71">
                  <c:v>43821</c:v>
                </c:pt>
                <c:pt idx="72">
                  <c:v>44664</c:v>
                </c:pt>
                <c:pt idx="73">
                  <c:v>45486</c:v>
                </c:pt>
                <c:pt idx="74">
                  <c:v>46383</c:v>
                </c:pt>
                <c:pt idx="75">
                  <c:v>47581</c:v>
                </c:pt>
                <c:pt idx="76">
                  <c:v>48693</c:v>
                </c:pt>
                <c:pt idx="77">
                  <c:v>48977</c:v>
                </c:pt>
                <c:pt idx="78">
                  <c:v>49218</c:v>
                </c:pt>
                <c:pt idx="79">
                  <c:v>49849</c:v>
                </c:pt>
                <c:pt idx="80">
                  <c:v>50779</c:v>
                </c:pt>
                <c:pt idx="81">
                  <c:v>51718</c:v>
                </c:pt>
                <c:pt idx="82">
                  <c:v>52496</c:v>
                </c:pt>
                <c:pt idx="83">
                  <c:v>53453</c:v>
                </c:pt>
                <c:pt idx="84">
                  <c:v>53853</c:v>
                </c:pt>
                <c:pt idx="85">
                  <c:v>54059</c:v>
                </c:pt>
                <c:pt idx="86">
                  <c:v>54507</c:v>
                </c:pt>
                <c:pt idx="87">
                  <c:v>55001</c:v>
                </c:pt>
                <c:pt idx="88">
                  <c:v>55418</c:v>
                </c:pt>
                <c:pt idx="89">
                  <c:v>55964</c:v>
                </c:pt>
                <c:pt idx="90">
                  <c:v>56542</c:v>
                </c:pt>
                <c:pt idx="91">
                  <c:v>56702</c:v>
                </c:pt>
                <c:pt idx="92">
                  <c:v>56838</c:v>
                </c:pt>
                <c:pt idx="93">
                  <c:v>57149</c:v>
                </c:pt>
                <c:pt idx="94">
                  <c:v>57571</c:v>
                </c:pt>
                <c:pt idx="95">
                  <c:v>58067</c:v>
                </c:pt>
                <c:pt idx="96">
                  <c:v>58497</c:v>
                </c:pt>
                <c:pt idx="97">
                  <c:v>58584</c:v>
                </c:pt>
                <c:pt idx="98">
                  <c:v>58642</c:v>
                </c:pt>
                <c:pt idx="99">
                  <c:v>58680</c:v>
                </c:pt>
                <c:pt idx="100">
                  <c:v>58709</c:v>
                </c:pt>
                <c:pt idx="101">
                  <c:v>58939</c:v>
                </c:pt>
                <c:pt idx="102">
                  <c:v>59202</c:v>
                </c:pt>
                <c:pt idx="103">
                  <c:v>59741</c:v>
                </c:pt>
                <c:pt idx="104">
                  <c:v>60243</c:v>
                </c:pt>
                <c:pt idx="105">
                  <c:v>60416</c:v>
                </c:pt>
                <c:pt idx="106">
                  <c:v>60532</c:v>
                </c:pt>
                <c:pt idx="107">
                  <c:v>60910</c:v>
                </c:pt>
                <c:pt idx="108">
                  <c:v>61223</c:v>
                </c:pt>
                <c:pt idx="109">
                  <c:v>61609</c:v>
                </c:pt>
                <c:pt idx="110">
                  <c:v>62160</c:v>
                </c:pt>
                <c:pt idx="111">
                  <c:v>62808</c:v>
                </c:pt>
                <c:pt idx="112">
                  <c:v>62985</c:v>
                </c:pt>
                <c:pt idx="113">
                  <c:v>63179</c:v>
                </c:pt>
                <c:pt idx="114">
                  <c:v>63636</c:v>
                </c:pt>
                <c:pt idx="115">
                  <c:v>64062</c:v>
                </c:pt>
                <c:pt idx="116">
                  <c:v>64561</c:v>
                </c:pt>
                <c:pt idx="117">
                  <c:v>65163</c:v>
                </c:pt>
                <c:pt idx="118">
                  <c:v>65812</c:v>
                </c:pt>
                <c:pt idx="119">
                  <c:v>65997</c:v>
                </c:pt>
                <c:pt idx="120">
                  <c:v>66148</c:v>
                </c:pt>
                <c:pt idx="121">
                  <c:v>66631</c:v>
                </c:pt>
                <c:pt idx="122">
                  <c:v>67054</c:v>
                </c:pt>
                <c:pt idx="123">
                  <c:v>67622</c:v>
                </c:pt>
                <c:pt idx="124">
                  <c:v>68209</c:v>
                </c:pt>
                <c:pt idx="125">
                  <c:v>68827</c:v>
                </c:pt>
                <c:pt idx="126">
                  <c:v>68981</c:v>
                </c:pt>
                <c:pt idx="127">
                  <c:v>69137</c:v>
                </c:pt>
                <c:pt idx="128">
                  <c:v>69593</c:v>
                </c:pt>
                <c:pt idx="129">
                  <c:v>70052</c:v>
                </c:pt>
                <c:pt idx="130">
                  <c:v>70578</c:v>
                </c:pt>
                <c:pt idx="131">
                  <c:v>71109</c:v>
                </c:pt>
                <c:pt idx="132">
                  <c:v>71673</c:v>
                </c:pt>
                <c:pt idx="133">
                  <c:v>71897</c:v>
                </c:pt>
                <c:pt idx="134">
                  <c:v>72069</c:v>
                </c:pt>
                <c:pt idx="135">
                  <c:v>72546</c:v>
                </c:pt>
                <c:pt idx="136">
                  <c:v>72979</c:v>
                </c:pt>
                <c:pt idx="137">
                  <c:v>73456</c:v>
                </c:pt>
                <c:pt idx="138">
                  <c:v>74004</c:v>
                </c:pt>
                <c:pt idx="139">
                  <c:v>74515</c:v>
                </c:pt>
                <c:pt idx="140">
                  <c:v>74725</c:v>
                </c:pt>
                <c:pt idx="141">
                  <c:v>74877</c:v>
                </c:pt>
                <c:pt idx="142">
                  <c:v>75267</c:v>
                </c:pt>
                <c:pt idx="143">
                  <c:v>75685</c:v>
                </c:pt>
                <c:pt idx="144">
                  <c:v>76150</c:v>
                </c:pt>
                <c:pt idx="145">
                  <c:v>76596</c:v>
                </c:pt>
                <c:pt idx="146">
                  <c:v>77053</c:v>
                </c:pt>
                <c:pt idx="147">
                  <c:v>77231</c:v>
                </c:pt>
                <c:pt idx="148">
                  <c:v>77347</c:v>
                </c:pt>
                <c:pt idx="149">
                  <c:v>77636</c:v>
                </c:pt>
                <c:pt idx="150">
                  <c:v>77966</c:v>
                </c:pt>
                <c:pt idx="151">
                  <c:v>78378</c:v>
                </c:pt>
                <c:pt idx="152">
                  <c:v>78754</c:v>
                </c:pt>
                <c:pt idx="153">
                  <c:v>79193</c:v>
                </c:pt>
                <c:pt idx="154">
                  <c:v>79381</c:v>
                </c:pt>
                <c:pt idx="155">
                  <c:v>79548</c:v>
                </c:pt>
                <c:pt idx="156">
                  <c:v>79891</c:v>
                </c:pt>
                <c:pt idx="157">
                  <c:v>80264</c:v>
                </c:pt>
                <c:pt idx="158">
                  <c:v>80717</c:v>
                </c:pt>
                <c:pt idx="159">
                  <c:v>81134</c:v>
                </c:pt>
                <c:pt idx="160">
                  <c:v>81600</c:v>
                </c:pt>
                <c:pt idx="161">
                  <c:v>81862</c:v>
                </c:pt>
                <c:pt idx="162">
                  <c:v>82106</c:v>
                </c:pt>
                <c:pt idx="163">
                  <c:v>82585</c:v>
                </c:pt>
                <c:pt idx="164">
                  <c:v>83134</c:v>
                </c:pt>
                <c:pt idx="165">
                  <c:v>83625</c:v>
                </c:pt>
                <c:pt idx="166">
                  <c:v>84059</c:v>
                </c:pt>
                <c:pt idx="167">
                  <c:v>84523</c:v>
                </c:pt>
                <c:pt idx="168">
                  <c:v>84814</c:v>
                </c:pt>
                <c:pt idx="169">
                  <c:v>85042</c:v>
                </c:pt>
                <c:pt idx="170">
                  <c:v>85398</c:v>
                </c:pt>
                <c:pt idx="171">
                  <c:v>85834</c:v>
                </c:pt>
                <c:pt idx="172">
                  <c:v>86223</c:v>
                </c:pt>
                <c:pt idx="173">
                  <c:v>86591</c:v>
                </c:pt>
                <c:pt idx="174">
                  <c:v>86973</c:v>
                </c:pt>
                <c:pt idx="175">
                  <c:v>87162</c:v>
                </c:pt>
                <c:pt idx="176">
                  <c:v>87304</c:v>
                </c:pt>
                <c:pt idx="177">
                  <c:v>87602</c:v>
                </c:pt>
                <c:pt idx="178">
                  <c:v>87921</c:v>
                </c:pt>
                <c:pt idx="179">
                  <c:v>88179</c:v>
                </c:pt>
                <c:pt idx="180">
                  <c:v>88469</c:v>
                </c:pt>
                <c:pt idx="181">
                  <c:v>88728</c:v>
                </c:pt>
                <c:pt idx="182">
                  <c:v>88880</c:v>
                </c:pt>
                <c:pt idx="183">
                  <c:v>88993</c:v>
                </c:pt>
                <c:pt idx="184">
                  <c:v>89266</c:v>
                </c:pt>
                <c:pt idx="185">
                  <c:v>89515</c:v>
                </c:pt>
                <c:pt idx="186">
                  <c:v>89759</c:v>
                </c:pt>
                <c:pt idx="187">
                  <c:v>89938</c:v>
                </c:pt>
                <c:pt idx="188">
                  <c:v>90175</c:v>
                </c:pt>
                <c:pt idx="189">
                  <c:v>90227</c:v>
                </c:pt>
                <c:pt idx="190">
                  <c:v>90287</c:v>
                </c:pt>
                <c:pt idx="191">
                  <c:v>90345</c:v>
                </c:pt>
                <c:pt idx="192">
                  <c:v>90405</c:v>
                </c:pt>
                <c:pt idx="193">
                  <c:v>90616</c:v>
                </c:pt>
                <c:pt idx="194">
                  <c:v>90834</c:v>
                </c:pt>
                <c:pt idx="195">
                  <c:v>91059</c:v>
                </c:pt>
                <c:pt idx="196">
                  <c:v>91152</c:v>
                </c:pt>
                <c:pt idx="197">
                  <c:v>91210</c:v>
                </c:pt>
                <c:pt idx="198">
                  <c:v>91446</c:v>
                </c:pt>
                <c:pt idx="199">
                  <c:v>91667</c:v>
                </c:pt>
                <c:pt idx="200">
                  <c:v>91908</c:v>
                </c:pt>
                <c:pt idx="201">
                  <c:v>92156</c:v>
                </c:pt>
                <c:pt idx="202">
                  <c:v>92408</c:v>
                </c:pt>
                <c:pt idx="203">
                  <c:v>92518</c:v>
                </c:pt>
                <c:pt idx="204">
                  <c:v>92587</c:v>
                </c:pt>
                <c:pt idx="205">
                  <c:v>92791</c:v>
                </c:pt>
                <c:pt idx="206">
                  <c:v>92952</c:v>
                </c:pt>
                <c:pt idx="207">
                  <c:v>93173</c:v>
                </c:pt>
                <c:pt idx="208">
                  <c:v>93354</c:v>
                </c:pt>
                <c:pt idx="209">
                  <c:v>93567</c:v>
                </c:pt>
                <c:pt idx="210">
                  <c:v>93629</c:v>
                </c:pt>
                <c:pt idx="211">
                  <c:v>93684</c:v>
                </c:pt>
                <c:pt idx="212">
                  <c:v>93864</c:v>
                </c:pt>
                <c:pt idx="213">
                  <c:v>94063</c:v>
                </c:pt>
                <c:pt idx="214">
                  <c:v>94239</c:v>
                </c:pt>
                <c:pt idx="215">
                  <c:v>94399</c:v>
                </c:pt>
                <c:pt idx="216">
                  <c:v>94611</c:v>
                </c:pt>
                <c:pt idx="217">
                  <c:v>94677</c:v>
                </c:pt>
                <c:pt idx="218">
                  <c:v>94726</c:v>
                </c:pt>
                <c:pt idx="219">
                  <c:v>94873</c:v>
                </c:pt>
                <c:pt idx="220">
                  <c:v>95003</c:v>
                </c:pt>
                <c:pt idx="221">
                  <c:v>95147</c:v>
                </c:pt>
                <c:pt idx="222">
                  <c:v>95273</c:v>
                </c:pt>
                <c:pt idx="223">
                  <c:v>95402</c:v>
                </c:pt>
                <c:pt idx="224">
                  <c:v>95440</c:v>
                </c:pt>
                <c:pt idx="225">
                  <c:v>95474</c:v>
                </c:pt>
                <c:pt idx="226">
                  <c:v>95578</c:v>
                </c:pt>
                <c:pt idx="227">
                  <c:v>95694</c:v>
                </c:pt>
                <c:pt idx="228">
                  <c:v>95767</c:v>
                </c:pt>
                <c:pt idx="229">
                  <c:v>95872</c:v>
                </c:pt>
                <c:pt idx="230">
                  <c:v>95976</c:v>
                </c:pt>
                <c:pt idx="231">
                  <c:v>96002</c:v>
                </c:pt>
                <c:pt idx="232">
                  <c:v>96021</c:v>
                </c:pt>
                <c:pt idx="233">
                  <c:v>96103</c:v>
                </c:pt>
                <c:pt idx="234">
                  <c:v>96182</c:v>
                </c:pt>
                <c:pt idx="235">
                  <c:v>96265</c:v>
                </c:pt>
                <c:pt idx="236">
                  <c:v>96337</c:v>
                </c:pt>
                <c:pt idx="237">
                  <c:v>96435</c:v>
                </c:pt>
                <c:pt idx="238">
                  <c:v>96453</c:v>
                </c:pt>
                <c:pt idx="239">
                  <c:v>96472</c:v>
                </c:pt>
                <c:pt idx="240">
                  <c:v>96566</c:v>
                </c:pt>
                <c:pt idx="241">
                  <c:v>96641</c:v>
                </c:pt>
                <c:pt idx="242">
                  <c:v>96718</c:v>
                </c:pt>
                <c:pt idx="243">
                  <c:v>96781</c:v>
                </c:pt>
                <c:pt idx="244">
                  <c:v>96884</c:v>
                </c:pt>
                <c:pt idx="245">
                  <c:v>96910</c:v>
                </c:pt>
                <c:pt idx="246">
                  <c:v>96920</c:v>
                </c:pt>
                <c:pt idx="247">
                  <c:v>96999</c:v>
                </c:pt>
                <c:pt idx="248">
                  <c:v>97078</c:v>
                </c:pt>
                <c:pt idx="249">
                  <c:v>97126</c:v>
                </c:pt>
                <c:pt idx="250">
                  <c:v>97200</c:v>
                </c:pt>
                <c:pt idx="251">
                  <c:v>97294</c:v>
                </c:pt>
                <c:pt idx="252">
                  <c:v>97309</c:v>
                </c:pt>
                <c:pt idx="253">
                  <c:v>97327</c:v>
                </c:pt>
                <c:pt idx="254">
                  <c:v>97391</c:v>
                </c:pt>
                <c:pt idx="255">
                  <c:v>97426</c:v>
                </c:pt>
                <c:pt idx="256">
                  <c:v>97479</c:v>
                </c:pt>
                <c:pt idx="257">
                  <c:v>97538</c:v>
                </c:pt>
                <c:pt idx="258">
                  <c:v>97608</c:v>
                </c:pt>
                <c:pt idx="259">
                  <c:v>97624</c:v>
                </c:pt>
                <c:pt idx="260">
                  <c:v>97637</c:v>
                </c:pt>
                <c:pt idx="261">
                  <c:v>97685</c:v>
                </c:pt>
                <c:pt idx="262">
                  <c:v>97736</c:v>
                </c:pt>
                <c:pt idx="263">
                  <c:v>97779</c:v>
                </c:pt>
                <c:pt idx="264">
                  <c:v>97825</c:v>
                </c:pt>
                <c:pt idx="265">
                  <c:v>97897</c:v>
                </c:pt>
                <c:pt idx="266">
                  <c:v>97916</c:v>
                </c:pt>
                <c:pt idx="267">
                  <c:v>97922</c:v>
                </c:pt>
                <c:pt idx="268">
                  <c:v>97966</c:v>
                </c:pt>
                <c:pt idx="269">
                  <c:v>98013</c:v>
                </c:pt>
                <c:pt idx="270">
                  <c:v>98055</c:v>
                </c:pt>
                <c:pt idx="271">
                  <c:v>98112</c:v>
                </c:pt>
                <c:pt idx="272">
                  <c:v>98181</c:v>
                </c:pt>
                <c:pt idx="273">
                  <c:v>98197</c:v>
                </c:pt>
                <c:pt idx="274">
                  <c:v>98203</c:v>
                </c:pt>
                <c:pt idx="275">
                  <c:v>98245</c:v>
                </c:pt>
                <c:pt idx="276">
                  <c:v>98251</c:v>
                </c:pt>
                <c:pt idx="277">
                  <c:v>98278</c:v>
                </c:pt>
                <c:pt idx="278">
                  <c:v>98324</c:v>
                </c:pt>
                <c:pt idx="279">
                  <c:v>98362</c:v>
                </c:pt>
                <c:pt idx="280">
                  <c:v>98370</c:v>
                </c:pt>
                <c:pt idx="281">
                  <c:v>98377</c:v>
                </c:pt>
                <c:pt idx="282">
                  <c:v>98408</c:v>
                </c:pt>
                <c:pt idx="283">
                  <c:v>98437</c:v>
                </c:pt>
                <c:pt idx="284">
                  <c:v>98475</c:v>
                </c:pt>
                <c:pt idx="285">
                  <c:v>98499</c:v>
                </c:pt>
                <c:pt idx="286">
                  <c:v>98547</c:v>
                </c:pt>
                <c:pt idx="287">
                  <c:v>98556</c:v>
                </c:pt>
                <c:pt idx="288">
                  <c:v>98563</c:v>
                </c:pt>
                <c:pt idx="289">
                  <c:v>98591</c:v>
                </c:pt>
                <c:pt idx="290">
                  <c:v>98637</c:v>
                </c:pt>
                <c:pt idx="291">
                  <c:v>98674</c:v>
                </c:pt>
                <c:pt idx="292">
                  <c:v>98702</c:v>
                </c:pt>
                <c:pt idx="293">
                  <c:v>98760</c:v>
                </c:pt>
                <c:pt idx="294">
                  <c:v>98777</c:v>
                </c:pt>
                <c:pt idx="295">
                  <c:v>98788</c:v>
                </c:pt>
                <c:pt idx="296">
                  <c:v>98846</c:v>
                </c:pt>
                <c:pt idx="297">
                  <c:v>98878</c:v>
                </c:pt>
                <c:pt idx="298">
                  <c:v>98937</c:v>
                </c:pt>
                <c:pt idx="299">
                  <c:v>99037</c:v>
                </c:pt>
                <c:pt idx="300">
                  <c:v>99181</c:v>
                </c:pt>
                <c:pt idx="301">
                  <c:v>99231</c:v>
                </c:pt>
                <c:pt idx="302">
                  <c:v>99265</c:v>
                </c:pt>
                <c:pt idx="303">
                  <c:v>99382</c:v>
                </c:pt>
                <c:pt idx="304">
                  <c:v>99539</c:v>
                </c:pt>
                <c:pt idx="305">
                  <c:v>99709</c:v>
                </c:pt>
                <c:pt idx="306">
                  <c:v>99748</c:v>
                </c:pt>
                <c:pt idx="307">
                  <c:v>99929</c:v>
                </c:pt>
                <c:pt idx="308">
                  <c:v>99979</c:v>
                </c:pt>
                <c:pt idx="309">
                  <c:v>100014</c:v>
                </c:pt>
                <c:pt idx="310">
                  <c:v>100218</c:v>
                </c:pt>
                <c:pt idx="311">
                  <c:v>100396</c:v>
                </c:pt>
                <c:pt idx="312">
                  <c:v>100588</c:v>
                </c:pt>
                <c:pt idx="313">
                  <c:v>100797</c:v>
                </c:pt>
                <c:pt idx="314">
                  <c:v>101048</c:v>
                </c:pt>
                <c:pt idx="315">
                  <c:v>101121</c:v>
                </c:pt>
                <c:pt idx="316">
                  <c:v>101165</c:v>
                </c:pt>
                <c:pt idx="317">
                  <c:v>101349</c:v>
                </c:pt>
                <c:pt idx="318">
                  <c:v>101499</c:v>
                </c:pt>
                <c:pt idx="319">
                  <c:v>101663</c:v>
                </c:pt>
                <c:pt idx="320">
                  <c:v>101851</c:v>
                </c:pt>
                <c:pt idx="321">
                  <c:v>102117</c:v>
                </c:pt>
                <c:pt idx="322">
                  <c:v>102171</c:v>
                </c:pt>
                <c:pt idx="323">
                  <c:v>102209</c:v>
                </c:pt>
                <c:pt idx="324">
                  <c:v>102392</c:v>
                </c:pt>
                <c:pt idx="325">
                  <c:v>102603</c:v>
                </c:pt>
                <c:pt idx="326">
                  <c:v>102643</c:v>
                </c:pt>
                <c:pt idx="327">
                  <c:v>102883</c:v>
                </c:pt>
                <c:pt idx="328">
                  <c:v>103162</c:v>
                </c:pt>
                <c:pt idx="329">
                  <c:v>103241</c:v>
                </c:pt>
                <c:pt idx="330">
                  <c:v>103305</c:v>
                </c:pt>
                <c:pt idx="331">
                  <c:v>103490</c:v>
                </c:pt>
                <c:pt idx="332">
                  <c:v>103684</c:v>
                </c:pt>
                <c:pt idx="333">
                  <c:v>103886</c:v>
                </c:pt>
                <c:pt idx="334">
                  <c:v>104098</c:v>
                </c:pt>
                <c:pt idx="335">
                  <c:v>104318</c:v>
                </c:pt>
                <c:pt idx="336">
                  <c:v>104396</c:v>
                </c:pt>
                <c:pt idx="337">
                  <c:v>104418</c:v>
                </c:pt>
                <c:pt idx="338">
                  <c:v>104587</c:v>
                </c:pt>
                <c:pt idx="339">
                  <c:v>104732</c:v>
                </c:pt>
                <c:pt idx="340">
                  <c:v>104890</c:v>
                </c:pt>
                <c:pt idx="341">
                  <c:v>105003</c:v>
                </c:pt>
                <c:pt idx="342">
                  <c:v>105120</c:v>
                </c:pt>
                <c:pt idx="343">
                  <c:v>105140</c:v>
                </c:pt>
                <c:pt idx="344">
                  <c:v>105148</c:v>
                </c:pt>
                <c:pt idx="345">
                  <c:v>105220</c:v>
                </c:pt>
                <c:pt idx="346">
                  <c:v>105296</c:v>
                </c:pt>
                <c:pt idx="347">
                  <c:v>105384</c:v>
                </c:pt>
                <c:pt idx="348">
                  <c:v>105458</c:v>
                </c:pt>
                <c:pt idx="349">
                  <c:v>105543</c:v>
                </c:pt>
                <c:pt idx="350">
                  <c:v>105562</c:v>
                </c:pt>
                <c:pt idx="351">
                  <c:v>105576</c:v>
                </c:pt>
                <c:pt idx="352">
                  <c:v>105651</c:v>
                </c:pt>
                <c:pt idx="353">
                  <c:v>105726</c:v>
                </c:pt>
                <c:pt idx="354">
                  <c:v>105771</c:v>
                </c:pt>
                <c:pt idx="355">
                  <c:v>105844</c:v>
                </c:pt>
                <c:pt idx="356">
                  <c:v>105934</c:v>
                </c:pt>
                <c:pt idx="357">
                  <c:v>105960</c:v>
                </c:pt>
                <c:pt idx="358">
                  <c:v>105968</c:v>
                </c:pt>
                <c:pt idx="359">
                  <c:v>106024</c:v>
                </c:pt>
                <c:pt idx="360">
                  <c:v>106081</c:v>
                </c:pt>
                <c:pt idx="361">
                  <c:v>106123</c:v>
                </c:pt>
                <c:pt idx="362">
                  <c:v>106133</c:v>
                </c:pt>
                <c:pt idx="363">
                  <c:v>106133</c:v>
                </c:pt>
                <c:pt idx="364">
                  <c:v>106133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List1!$H$1:$NH$1</c:f>
              <c:strCache>
                <c:ptCount val="365"/>
                <c:pt idx="0">
                  <c:v>26-XII.20</c:v>
                </c:pt>
                <c:pt idx="1">
                  <c:v>27.XII.20</c:v>
                </c:pt>
                <c:pt idx="2">
                  <c:v>28.XII.20</c:v>
                </c:pt>
                <c:pt idx="3">
                  <c:v>29.XII.20</c:v>
                </c:pt>
                <c:pt idx="4">
                  <c:v>30.XII.20</c:v>
                </c:pt>
                <c:pt idx="5">
                  <c:v>31.XII.20</c:v>
                </c:pt>
                <c:pt idx="6">
                  <c:v>1.I.21</c:v>
                </c:pt>
                <c:pt idx="7">
                  <c:v>2.I.21</c:v>
                </c:pt>
                <c:pt idx="8">
                  <c:v>3.I.21</c:v>
                </c:pt>
                <c:pt idx="9">
                  <c:v>4.I.21</c:v>
                </c:pt>
                <c:pt idx="10">
                  <c:v>5.I.21</c:v>
                </c:pt>
                <c:pt idx="11">
                  <c:v>6.I.21</c:v>
                </c:pt>
                <c:pt idx="12">
                  <c:v>7.I.21</c:v>
                </c:pt>
                <c:pt idx="13">
                  <c:v>8.I.21</c:v>
                </c:pt>
                <c:pt idx="14">
                  <c:v>9.I.21</c:v>
                </c:pt>
                <c:pt idx="15">
                  <c:v>10.I.21</c:v>
                </c:pt>
                <c:pt idx="16">
                  <c:v>11.I.21</c:v>
                </c:pt>
                <c:pt idx="17">
                  <c:v>12.I.21</c:v>
                </c:pt>
                <c:pt idx="18">
                  <c:v>13.I.21</c:v>
                </c:pt>
                <c:pt idx="19">
                  <c:v>14.I.21</c:v>
                </c:pt>
                <c:pt idx="20">
                  <c:v>15.I.21</c:v>
                </c:pt>
                <c:pt idx="21">
                  <c:v>16.I.21</c:v>
                </c:pt>
                <c:pt idx="22">
                  <c:v>17.I.21</c:v>
                </c:pt>
                <c:pt idx="23">
                  <c:v>18.I.21</c:v>
                </c:pt>
                <c:pt idx="24">
                  <c:v>19.I.21</c:v>
                </c:pt>
                <c:pt idx="25">
                  <c:v>20.I.21</c:v>
                </c:pt>
                <c:pt idx="26">
                  <c:v>21.I.21</c:v>
                </c:pt>
                <c:pt idx="27">
                  <c:v>22.I.21</c:v>
                </c:pt>
                <c:pt idx="28">
                  <c:v>23.I.21</c:v>
                </c:pt>
                <c:pt idx="29">
                  <c:v>24.I.21</c:v>
                </c:pt>
                <c:pt idx="30">
                  <c:v>25.I.21</c:v>
                </c:pt>
                <c:pt idx="31">
                  <c:v>26.I.21</c:v>
                </c:pt>
                <c:pt idx="32">
                  <c:v>27.I.21</c:v>
                </c:pt>
                <c:pt idx="33">
                  <c:v>28.I.21</c:v>
                </c:pt>
                <c:pt idx="34">
                  <c:v>29.I.21</c:v>
                </c:pt>
                <c:pt idx="35">
                  <c:v>30.I.21</c:v>
                </c:pt>
                <c:pt idx="36">
                  <c:v>31.I.21</c:v>
                </c:pt>
                <c:pt idx="37">
                  <c:v>1.II.21</c:v>
                </c:pt>
                <c:pt idx="38">
                  <c:v>2.II.21</c:v>
                </c:pt>
                <c:pt idx="39">
                  <c:v>3.II.21</c:v>
                </c:pt>
                <c:pt idx="40">
                  <c:v>4.II.21</c:v>
                </c:pt>
                <c:pt idx="41">
                  <c:v>5.II.21</c:v>
                </c:pt>
                <c:pt idx="42">
                  <c:v>6.II.21</c:v>
                </c:pt>
                <c:pt idx="43">
                  <c:v>7.II.21</c:v>
                </c:pt>
                <c:pt idx="44">
                  <c:v>8.II.21</c:v>
                </c:pt>
                <c:pt idx="45">
                  <c:v>9.II.21</c:v>
                </c:pt>
                <c:pt idx="46">
                  <c:v>10.II.21</c:v>
                </c:pt>
                <c:pt idx="47">
                  <c:v>11.II.21</c:v>
                </c:pt>
                <c:pt idx="48">
                  <c:v>12.II.21</c:v>
                </c:pt>
                <c:pt idx="49">
                  <c:v>13.II.21</c:v>
                </c:pt>
                <c:pt idx="50">
                  <c:v>14.II.21</c:v>
                </c:pt>
                <c:pt idx="51">
                  <c:v>15.II.21</c:v>
                </c:pt>
                <c:pt idx="52">
                  <c:v>16.II.21</c:v>
                </c:pt>
                <c:pt idx="53">
                  <c:v>17.II.21</c:v>
                </c:pt>
                <c:pt idx="54">
                  <c:v>18.II.21</c:v>
                </c:pt>
                <c:pt idx="55">
                  <c:v>19.II.21</c:v>
                </c:pt>
                <c:pt idx="56">
                  <c:v>20.II.21</c:v>
                </c:pt>
                <c:pt idx="57">
                  <c:v>21.II.21</c:v>
                </c:pt>
                <c:pt idx="58">
                  <c:v>22.II.21</c:v>
                </c:pt>
                <c:pt idx="59">
                  <c:v>23.II.21</c:v>
                </c:pt>
                <c:pt idx="60">
                  <c:v>24.II.21</c:v>
                </c:pt>
                <c:pt idx="61">
                  <c:v>25.II.21</c:v>
                </c:pt>
                <c:pt idx="62">
                  <c:v>26.II.21</c:v>
                </c:pt>
                <c:pt idx="63">
                  <c:v>27.II.21</c:v>
                </c:pt>
                <c:pt idx="64">
                  <c:v>28.II.21</c:v>
                </c:pt>
                <c:pt idx="65">
                  <c:v>1.III.21</c:v>
                </c:pt>
                <c:pt idx="66">
                  <c:v>2.III.21</c:v>
                </c:pt>
                <c:pt idx="67">
                  <c:v>3.III.21</c:v>
                </c:pt>
                <c:pt idx="68">
                  <c:v>4.III.21</c:v>
                </c:pt>
                <c:pt idx="69">
                  <c:v>5.III.21</c:v>
                </c:pt>
                <c:pt idx="70">
                  <c:v>6.III.21</c:v>
                </c:pt>
                <c:pt idx="71">
                  <c:v>7.III.21</c:v>
                </c:pt>
                <c:pt idx="72">
                  <c:v>8.III.21</c:v>
                </c:pt>
                <c:pt idx="73">
                  <c:v>9.III.21</c:v>
                </c:pt>
                <c:pt idx="74">
                  <c:v>10.III.21</c:v>
                </c:pt>
                <c:pt idx="75">
                  <c:v>11.III.21</c:v>
                </c:pt>
                <c:pt idx="76">
                  <c:v>12.III.21</c:v>
                </c:pt>
                <c:pt idx="77">
                  <c:v>13.III.21</c:v>
                </c:pt>
                <c:pt idx="78">
                  <c:v>14.III.21</c:v>
                </c:pt>
                <c:pt idx="79">
                  <c:v>15.III.21</c:v>
                </c:pt>
                <c:pt idx="80">
                  <c:v>16.III.21</c:v>
                </c:pt>
                <c:pt idx="81">
                  <c:v>17.III.21</c:v>
                </c:pt>
                <c:pt idx="82">
                  <c:v>18.III.21</c:v>
                </c:pt>
                <c:pt idx="83">
                  <c:v>19.III.21</c:v>
                </c:pt>
                <c:pt idx="84">
                  <c:v>20.III.21</c:v>
                </c:pt>
                <c:pt idx="85">
                  <c:v>21.III.21</c:v>
                </c:pt>
                <c:pt idx="86">
                  <c:v>22.III.21</c:v>
                </c:pt>
                <c:pt idx="87">
                  <c:v>23.III.21</c:v>
                </c:pt>
                <c:pt idx="88">
                  <c:v>24.III.21</c:v>
                </c:pt>
                <c:pt idx="89">
                  <c:v>25.III.21</c:v>
                </c:pt>
                <c:pt idx="90">
                  <c:v>26.III.21</c:v>
                </c:pt>
                <c:pt idx="91">
                  <c:v>27.III.21</c:v>
                </c:pt>
                <c:pt idx="92">
                  <c:v>28.III.21</c:v>
                </c:pt>
                <c:pt idx="93">
                  <c:v>29.III.21</c:v>
                </c:pt>
                <c:pt idx="94">
                  <c:v>30.III.21</c:v>
                </c:pt>
                <c:pt idx="95">
                  <c:v>31.III.21</c:v>
                </c:pt>
                <c:pt idx="96">
                  <c:v>1.IV.21</c:v>
                </c:pt>
                <c:pt idx="97">
                  <c:v>2.IV.21</c:v>
                </c:pt>
                <c:pt idx="98">
                  <c:v>3.IV.21</c:v>
                </c:pt>
                <c:pt idx="99">
                  <c:v>4.IV.21</c:v>
                </c:pt>
                <c:pt idx="100">
                  <c:v>5.IV.21</c:v>
                </c:pt>
                <c:pt idx="101">
                  <c:v>6.IV.21</c:v>
                </c:pt>
                <c:pt idx="102">
                  <c:v>7.IV.21</c:v>
                </c:pt>
                <c:pt idx="103">
                  <c:v>8.IV.21</c:v>
                </c:pt>
                <c:pt idx="104">
                  <c:v>9.IV.21</c:v>
                </c:pt>
                <c:pt idx="105">
                  <c:v>10.IV.21</c:v>
                </c:pt>
                <c:pt idx="106">
                  <c:v>11.IV.21</c:v>
                </c:pt>
                <c:pt idx="107">
                  <c:v>12.IV.21</c:v>
                </c:pt>
                <c:pt idx="108">
                  <c:v>13.IV.21</c:v>
                </c:pt>
                <c:pt idx="109">
                  <c:v>14.IV.21</c:v>
                </c:pt>
                <c:pt idx="110">
                  <c:v>15.IV.21</c:v>
                </c:pt>
                <c:pt idx="111">
                  <c:v>16.IV.21</c:v>
                </c:pt>
                <c:pt idx="112">
                  <c:v>17.IV.21</c:v>
                </c:pt>
                <c:pt idx="113">
                  <c:v>18.IV.21</c:v>
                </c:pt>
                <c:pt idx="114">
                  <c:v>19.IV.21</c:v>
                </c:pt>
                <c:pt idx="115">
                  <c:v>20.IV.21</c:v>
                </c:pt>
                <c:pt idx="116">
                  <c:v>21.IV.21</c:v>
                </c:pt>
                <c:pt idx="117">
                  <c:v>22.IV.21</c:v>
                </c:pt>
                <c:pt idx="118">
                  <c:v>23.IV.21</c:v>
                </c:pt>
                <c:pt idx="119">
                  <c:v>24.IV.21</c:v>
                </c:pt>
                <c:pt idx="120">
                  <c:v>25.IV.21</c:v>
                </c:pt>
                <c:pt idx="121">
                  <c:v>26.IV.21</c:v>
                </c:pt>
                <c:pt idx="122">
                  <c:v>27.IV.21</c:v>
                </c:pt>
                <c:pt idx="123">
                  <c:v>28.IV.21</c:v>
                </c:pt>
                <c:pt idx="124">
                  <c:v>29.IV.21</c:v>
                </c:pt>
                <c:pt idx="125">
                  <c:v>30.IV.21</c:v>
                </c:pt>
                <c:pt idx="126">
                  <c:v>1.V.21</c:v>
                </c:pt>
                <c:pt idx="127">
                  <c:v>2.V.21</c:v>
                </c:pt>
                <c:pt idx="128">
                  <c:v>3.V.21</c:v>
                </c:pt>
                <c:pt idx="129">
                  <c:v>4.V.21</c:v>
                </c:pt>
                <c:pt idx="130">
                  <c:v>5.V.21</c:v>
                </c:pt>
                <c:pt idx="131">
                  <c:v>6.V.21</c:v>
                </c:pt>
                <c:pt idx="132">
                  <c:v>7.V.21</c:v>
                </c:pt>
                <c:pt idx="133">
                  <c:v>8.V.21</c:v>
                </c:pt>
                <c:pt idx="134">
                  <c:v>9.V.21</c:v>
                </c:pt>
                <c:pt idx="135">
                  <c:v>10.V.21</c:v>
                </c:pt>
                <c:pt idx="136">
                  <c:v>11.V.21</c:v>
                </c:pt>
                <c:pt idx="137">
                  <c:v>12.V.21</c:v>
                </c:pt>
                <c:pt idx="138">
                  <c:v>13.V.21</c:v>
                </c:pt>
                <c:pt idx="139">
                  <c:v>14.V.21</c:v>
                </c:pt>
                <c:pt idx="140">
                  <c:v>15.V.21</c:v>
                </c:pt>
                <c:pt idx="141">
                  <c:v>16.V.21</c:v>
                </c:pt>
                <c:pt idx="142">
                  <c:v>17.V.21</c:v>
                </c:pt>
                <c:pt idx="143">
                  <c:v>18.V.21</c:v>
                </c:pt>
                <c:pt idx="144">
                  <c:v>19.V.21</c:v>
                </c:pt>
                <c:pt idx="145">
                  <c:v>20.V.21</c:v>
                </c:pt>
                <c:pt idx="146">
                  <c:v>21.V.21</c:v>
                </c:pt>
                <c:pt idx="147">
                  <c:v>22.V.21</c:v>
                </c:pt>
                <c:pt idx="148">
                  <c:v>23.V.21</c:v>
                </c:pt>
                <c:pt idx="149">
                  <c:v>24.V.21</c:v>
                </c:pt>
                <c:pt idx="150">
                  <c:v>25.V.21</c:v>
                </c:pt>
                <c:pt idx="151">
                  <c:v>26.V.21</c:v>
                </c:pt>
                <c:pt idx="152">
                  <c:v>27.V.21</c:v>
                </c:pt>
                <c:pt idx="153">
                  <c:v>28.V.21</c:v>
                </c:pt>
                <c:pt idx="154">
                  <c:v>29.V.21</c:v>
                </c:pt>
                <c:pt idx="155">
                  <c:v>30.V.21</c:v>
                </c:pt>
                <c:pt idx="156">
                  <c:v>31.V.21</c:v>
                </c:pt>
                <c:pt idx="157">
                  <c:v>1.VI.21</c:v>
                </c:pt>
                <c:pt idx="158">
                  <c:v>2.VI.21</c:v>
                </c:pt>
                <c:pt idx="159">
                  <c:v>3.VI.21</c:v>
                </c:pt>
                <c:pt idx="160">
                  <c:v>4.VI.21</c:v>
                </c:pt>
                <c:pt idx="161">
                  <c:v>5.VI.21</c:v>
                </c:pt>
                <c:pt idx="162">
                  <c:v>6.VI.21</c:v>
                </c:pt>
                <c:pt idx="163">
                  <c:v>7.VI.21</c:v>
                </c:pt>
                <c:pt idx="164">
                  <c:v>8.VI.21</c:v>
                </c:pt>
                <c:pt idx="165">
                  <c:v>9.VI.21</c:v>
                </c:pt>
                <c:pt idx="166">
                  <c:v>10.VI.21</c:v>
                </c:pt>
                <c:pt idx="167">
                  <c:v>11.VI.21</c:v>
                </c:pt>
                <c:pt idx="168">
                  <c:v>12.VI.21</c:v>
                </c:pt>
                <c:pt idx="169">
                  <c:v>13.VI.21</c:v>
                </c:pt>
                <c:pt idx="170">
                  <c:v>14.VI.21</c:v>
                </c:pt>
                <c:pt idx="171">
                  <c:v>15.VI.21</c:v>
                </c:pt>
                <c:pt idx="172">
                  <c:v>16.VI.21</c:v>
                </c:pt>
                <c:pt idx="173">
                  <c:v>17.VI.21</c:v>
                </c:pt>
                <c:pt idx="174">
                  <c:v>18.VI.21</c:v>
                </c:pt>
                <c:pt idx="175">
                  <c:v>19.VI.21</c:v>
                </c:pt>
                <c:pt idx="176">
                  <c:v>20.VI.21</c:v>
                </c:pt>
                <c:pt idx="177">
                  <c:v>21.VI.21</c:v>
                </c:pt>
                <c:pt idx="178">
                  <c:v>22.VI.21</c:v>
                </c:pt>
                <c:pt idx="179">
                  <c:v>23.VI.21</c:v>
                </c:pt>
                <c:pt idx="180">
                  <c:v>24.VI.21</c:v>
                </c:pt>
                <c:pt idx="181">
                  <c:v>25.VI.21</c:v>
                </c:pt>
                <c:pt idx="182">
                  <c:v>26.VI.21</c:v>
                </c:pt>
                <c:pt idx="183">
                  <c:v>27.VI.21</c:v>
                </c:pt>
                <c:pt idx="184">
                  <c:v>28.VI.21</c:v>
                </c:pt>
                <c:pt idx="185">
                  <c:v>29.VI.21</c:v>
                </c:pt>
                <c:pt idx="186">
                  <c:v>30.VI.21</c:v>
                </c:pt>
                <c:pt idx="187">
                  <c:v>1.VII.21</c:v>
                </c:pt>
                <c:pt idx="188">
                  <c:v>2.VII.21</c:v>
                </c:pt>
                <c:pt idx="189">
                  <c:v>3.VII.21</c:v>
                </c:pt>
                <c:pt idx="190">
                  <c:v>4.VII.21</c:v>
                </c:pt>
                <c:pt idx="191">
                  <c:v>5.VII.21</c:v>
                </c:pt>
                <c:pt idx="192">
                  <c:v>6.VII.21</c:v>
                </c:pt>
                <c:pt idx="193">
                  <c:v>7.VII.21</c:v>
                </c:pt>
                <c:pt idx="194">
                  <c:v>8.VII.21</c:v>
                </c:pt>
                <c:pt idx="195">
                  <c:v>9.VII.21</c:v>
                </c:pt>
                <c:pt idx="196">
                  <c:v>10.VII.21</c:v>
                </c:pt>
                <c:pt idx="197">
                  <c:v>11.VII.21</c:v>
                </c:pt>
                <c:pt idx="198">
                  <c:v>12.VII.21</c:v>
                </c:pt>
                <c:pt idx="199">
                  <c:v>13.VII.21</c:v>
                </c:pt>
                <c:pt idx="200">
                  <c:v>14.VII.21</c:v>
                </c:pt>
                <c:pt idx="201">
                  <c:v>15.VII.21</c:v>
                </c:pt>
                <c:pt idx="202">
                  <c:v>16.VII.21</c:v>
                </c:pt>
                <c:pt idx="203">
                  <c:v>17.VII.21</c:v>
                </c:pt>
                <c:pt idx="204">
                  <c:v>18.VII.21</c:v>
                </c:pt>
                <c:pt idx="205">
                  <c:v>19.VII.21</c:v>
                </c:pt>
                <c:pt idx="206">
                  <c:v>20.VII.21</c:v>
                </c:pt>
                <c:pt idx="207">
                  <c:v>21.VII.21</c:v>
                </c:pt>
                <c:pt idx="208">
                  <c:v>22.VII.21</c:v>
                </c:pt>
                <c:pt idx="209">
                  <c:v>23.VII.21</c:v>
                </c:pt>
                <c:pt idx="210">
                  <c:v>24.VII.21</c:v>
                </c:pt>
                <c:pt idx="211">
                  <c:v>25.VII.21</c:v>
                </c:pt>
                <c:pt idx="212">
                  <c:v>26.VII.21</c:v>
                </c:pt>
                <c:pt idx="213">
                  <c:v>27.VII.21</c:v>
                </c:pt>
                <c:pt idx="214">
                  <c:v>28.VII.21</c:v>
                </c:pt>
                <c:pt idx="215">
                  <c:v>29.VII.21</c:v>
                </c:pt>
                <c:pt idx="216">
                  <c:v>30.VII.21</c:v>
                </c:pt>
                <c:pt idx="217">
                  <c:v>31.VII.21</c:v>
                </c:pt>
                <c:pt idx="218">
                  <c:v>1.VIII.21</c:v>
                </c:pt>
                <c:pt idx="219">
                  <c:v>2.VIII.21</c:v>
                </c:pt>
                <c:pt idx="220">
                  <c:v>3.VIII.21</c:v>
                </c:pt>
                <c:pt idx="221">
                  <c:v>4.VIII.21</c:v>
                </c:pt>
                <c:pt idx="222">
                  <c:v>5.VIII.21</c:v>
                </c:pt>
                <c:pt idx="223">
                  <c:v>6.VIII.21</c:v>
                </c:pt>
                <c:pt idx="224">
                  <c:v>7.VIII.21</c:v>
                </c:pt>
                <c:pt idx="225">
                  <c:v>8.VIII.21</c:v>
                </c:pt>
                <c:pt idx="226">
                  <c:v>9.VIII.21</c:v>
                </c:pt>
                <c:pt idx="227">
                  <c:v>10.VIII.21</c:v>
                </c:pt>
                <c:pt idx="228">
                  <c:v>11.VIII.21</c:v>
                </c:pt>
                <c:pt idx="229">
                  <c:v>12.VIII.21</c:v>
                </c:pt>
                <c:pt idx="230">
                  <c:v>13.VIII.21</c:v>
                </c:pt>
                <c:pt idx="231">
                  <c:v>14.VIII.21</c:v>
                </c:pt>
                <c:pt idx="232">
                  <c:v>15.VIII.21</c:v>
                </c:pt>
                <c:pt idx="233">
                  <c:v>16.VIII.21</c:v>
                </c:pt>
                <c:pt idx="234">
                  <c:v>17.VIII.21</c:v>
                </c:pt>
                <c:pt idx="235">
                  <c:v>18.VIII.21</c:v>
                </c:pt>
                <c:pt idx="236">
                  <c:v>19.VIII.21</c:v>
                </c:pt>
                <c:pt idx="237">
                  <c:v>20.VIII.21</c:v>
                </c:pt>
                <c:pt idx="238">
                  <c:v>21.VIII.21</c:v>
                </c:pt>
                <c:pt idx="239">
                  <c:v>22.VIII.21</c:v>
                </c:pt>
                <c:pt idx="240">
                  <c:v>23.VIII.21</c:v>
                </c:pt>
                <c:pt idx="241">
                  <c:v>24.VIII.21</c:v>
                </c:pt>
                <c:pt idx="242">
                  <c:v>25.VIII.21</c:v>
                </c:pt>
                <c:pt idx="243">
                  <c:v>26.VIII.21</c:v>
                </c:pt>
                <c:pt idx="244">
                  <c:v>27.VIII.21</c:v>
                </c:pt>
                <c:pt idx="245">
                  <c:v>28.VIII.21</c:v>
                </c:pt>
                <c:pt idx="246">
                  <c:v>29.VIII.21</c:v>
                </c:pt>
                <c:pt idx="247">
                  <c:v>30.VIII.21</c:v>
                </c:pt>
                <c:pt idx="248">
                  <c:v>31.VIII.21</c:v>
                </c:pt>
                <c:pt idx="249">
                  <c:v>1.IX.21</c:v>
                </c:pt>
                <c:pt idx="250">
                  <c:v>2.IX.21</c:v>
                </c:pt>
                <c:pt idx="251">
                  <c:v>3.IX.21</c:v>
                </c:pt>
                <c:pt idx="252">
                  <c:v>4.IX.21</c:v>
                </c:pt>
                <c:pt idx="253">
                  <c:v>5.IX.21</c:v>
                </c:pt>
                <c:pt idx="254">
                  <c:v>6.IX.21</c:v>
                </c:pt>
                <c:pt idx="255">
                  <c:v>7.IX.21</c:v>
                </c:pt>
                <c:pt idx="256">
                  <c:v>8.IX.21</c:v>
                </c:pt>
                <c:pt idx="257">
                  <c:v>9.IX.21</c:v>
                </c:pt>
                <c:pt idx="258">
                  <c:v>10.IX.21</c:v>
                </c:pt>
                <c:pt idx="259">
                  <c:v>11.IX.21</c:v>
                </c:pt>
                <c:pt idx="260">
                  <c:v>12.IX.21</c:v>
                </c:pt>
                <c:pt idx="261">
                  <c:v>13.IX.21</c:v>
                </c:pt>
                <c:pt idx="262">
                  <c:v>14.IX.21</c:v>
                </c:pt>
                <c:pt idx="263">
                  <c:v>15.IX.21</c:v>
                </c:pt>
                <c:pt idx="264">
                  <c:v>16.IX.21</c:v>
                </c:pt>
                <c:pt idx="265">
                  <c:v>17.IX.21</c:v>
                </c:pt>
                <c:pt idx="266">
                  <c:v>18.IX.21</c:v>
                </c:pt>
                <c:pt idx="267">
                  <c:v>19.IX.21</c:v>
                </c:pt>
                <c:pt idx="268">
                  <c:v>20.IX.21</c:v>
                </c:pt>
                <c:pt idx="269">
                  <c:v>21.IX.21</c:v>
                </c:pt>
                <c:pt idx="270">
                  <c:v>22.IX.21</c:v>
                </c:pt>
                <c:pt idx="271">
                  <c:v>23.IX.21</c:v>
                </c:pt>
                <c:pt idx="272">
                  <c:v>24.IX.21</c:v>
                </c:pt>
                <c:pt idx="273">
                  <c:v>25.IX.21</c:v>
                </c:pt>
                <c:pt idx="274">
                  <c:v>26.IX.21</c:v>
                </c:pt>
                <c:pt idx="275">
                  <c:v>27.IX.21</c:v>
                </c:pt>
                <c:pt idx="276">
                  <c:v>28.IX.21</c:v>
                </c:pt>
                <c:pt idx="277">
                  <c:v>29.IX.21</c:v>
                </c:pt>
                <c:pt idx="278">
                  <c:v>30.IX.21</c:v>
                </c:pt>
                <c:pt idx="279">
                  <c:v>1.X.21</c:v>
                </c:pt>
                <c:pt idx="280">
                  <c:v>2.X.21</c:v>
                </c:pt>
                <c:pt idx="281">
                  <c:v>3.X.21</c:v>
                </c:pt>
                <c:pt idx="282">
                  <c:v>4.X.21</c:v>
                </c:pt>
                <c:pt idx="283">
                  <c:v>5.X.21</c:v>
                </c:pt>
                <c:pt idx="284">
                  <c:v>6.X.21</c:v>
                </c:pt>
                <c:pt idx="285">
                  <c:v>7.X.21</c:v>
                </c:pt>
                <c:pt idx="286">
                  <c:v>8.X.21</c:v>
                </c:pt>
                <c:pt idx="287">
                  <c:v>9.X.21</c:v>
                </c:pt>
                <c:pt idx="288">
                  <c:v>10.X.21</c:v>
                </c:pt>
                <c:pt idx="289">
                  <c:v>11.X.21</c:v>
                </c:pt>
                <c:pt idx="290">
                  <c:v>12.X.21</c:v>
                </c:pt>
                <c:pt idx="291">
                  <c:v>13.X.21</c:v>
                </c:pt>
                <c:pt idx="292">
                  <c:v>14.X.21</c:v>
                </c:pt>
                <c:pt idx="293">
                  <c:v>15.X.21</c:v>
                </c:pt>
                <c:pt idx="294">
                  <c:v>16.X.21</c:v>
                </c:pt>
                <c:pt idx="295">
                  <c:v>17.X.21</c:v>
                </c:pt>
                <c:pt idx="296">
                  <c:v>18.X.21</c:v>
                </c:pt>
                <c:pt idx="297">
                  <c:v>19.X.21</c:v>
                </c:pt>
                <c:pt idx="298">
                  <c:v>20.X.21</c:v>
                </c:pt>
                <c:pt idx="299">
                  <c:v>21.X.21</c:v>
                </c:pt>
                <c:pt idx="300">
                  <c:v>22.X.21</c:v>
                </c:pt>
                <c:pt idx="301">
                  <c:v>23.X.21</c:v>
                </c:pt>
                <c:pt idx="302">
                  <c:v>24.X.21</c:v>
                </c:pt>
                <c:pt idx="303">
                  <c:v>25.X.21</c:v>
                </c:pt>
                <c:pt idx="304">
                  <c:v>26.X.21</c:v>
                </c:pt>
                <c:pt idx="305">
                  <c:v>27.X.21</c:v>
                </c:pt>
                <c:pt idx="306">
                  <c:v>28.X.21</c:v>
                </c:pt>
                <c:pt idx="307">
                  <c:v>29.X.21</c:v>
                </c:pt>
                <c:pt idx="308">
                  <c:v>30.X.21</c:v>
                </c:pt>
                <c:pt idx="309">
                  <c:v>31.X.21</c:v>
                </c:pt>
                <c:pt idx="310">
                  <c:v>1.XI.21</c:v>
                </c:pt>
                <c:pt idx="311">
                  <c:v>2.XI.21</c:v>
                </c:pt>
                <c:pt idx="312">
                  <c:v>3.XI.21</c:v>
                </c:pt>
                <c:pt idx="313">
                  <c:v>4.XI.21</c:v>
                </c:pt>
                <c:pt idx="314">
                  <c:v>5.XI.21</c:v>
                </c:pt>
                <c:pt idx="315">
                  <c:v>6.XI.21</c:v>
                </c:pt>
                <c:pt idx="316">
                  <c:v>7.XI.21</c:v>
                </c:pt>
                <c:pt idx="317">
                  <c:v>8.XI.21</c:v>
                </c:pt>
                <c:pt idx="318">
                  <c:v>9.XI.21</c:v>
                </c:pt>
                <c:pt idx="319">
                  <c:v>10.XI.21</c:v>
                </c:pt>
                <c:pt idx="320">
                  <c:v>11.XI.21</c:v>
                </c:pt>
                <c:pt idx="321">
                  <c:v>12.XI.21</c:v>
                </c:pt>
                <c:pt idx="322">
                  <c:v>13.XI.21</c:v>
                </c:pt>
                <c:pt idx="323">
                  <c:v>14.XI.21</c:v>
                </c:pt>
                <c:pt idx="324">
                  <c:v>15.XI.21</c:v>
                </c:pt>
                <c:pt idx="325">
                  <c:v>16.XI.21</c:v>
                </c:pt>
                <c:pt idx="326">
                  <c:v>17.XI.21</c:v>
                </c:pt>
                <c:pt idx="327">
                  <c:v>18.XI.21</c:v>
                </c:pt>
                <c:pt idx="328">
                  <c:v>19.XI.21</c:v>
                </c:pt>
                <c:pt idx="329">
                  <c:v>20.XI.21</c:v>
                </c:pt>
                <c:pt idx="330">
                  <c:v>21.XI.21</c:v>
                </c:pt>
                <c:pt idx="331">
                  <c:v>22.XI.21</c:v>
                </c:pt>
                <c:pt idx="332">
                  <c:v>23.XI.21</c:v>
                </c:pt>
                <c:pt idx="333">
                  <c:v>24.XI.21</c:v>
                </c:pt>
                <c:pt idx="334">
                  <c:v>25.XI.21</c:v>
                </c:pt>
                <c:pt idx="335">
                  <c:v>26.XI.21</c:v>
                </c:pt>
                <c:pt idx="336">
                  <c:v>27.XI.21</c:v>
                </c:pt>
                <c:pt idx="337">
                  <c:v>28.XI.21</c:v>
                </c:pt>
                <c:pt idx="338">
                  <c:v>29.XI.21</c:v>
                </c:pt>
                <c:pt idx="339">
                  <c:v>30.XI.21</c:v>
                </c:pt>
                <c:pt idx="340">
                  <c:v>1.XII.21</c:v>
                </c:pt>
                <c:pt idx="341">
                  <c:v>2.XII.21</c:v>
                </c:pt>
                <c:pt idx="342">
                  <c:v>3.XII.21</c:v>
                </c:pt>
                <c:pt idx="343">
                  <c:v>4.XII.21</c:v>
                </c:pt>
                <c:pt idx="344">
                  <c:v>5.XII.21</c:v>
                </c:pt>
                <c:pt idx="345">
                  <c:v>6.XII.21</c:v>
                </c:pt>
                <c:pt idx="346">
                  <c:v>7.XII.21</c:v>
                </c:pt>
                <c:pt idx="347">
                  <c:v>8.XII.21</c:v>
                </c:pt>
                <c:pt idx="348">
                  <c:v>9.XII.21</c:v>
                </c:pt>
                <c:pt idx="349">
                  <c:v>10.XII.21</c:v>
                </c:pt>
                <c:pt idx="350">
                  <c:v>11.XII.21</c:v>
                </c:pt>
                <c:pt idx="351">
                  <c:v>12.XII.21</c:v>
                </c:pt>
                <c:pt idx="352">
                  <c:v>13.XII.21</c:v>
                </c:pt>
                <c:pt idx="353">
                  <c:v>14.XII.21</c:v>
                </c:pt>
                <c:pt idx="354">
                  <c:v>15.XII.21</c:v>
                </c:pt>
                <c:pt idx="355">
                  <c:v>16.XII.21</c:v>
                </c:pt>
                <c:pt idx="356">
                  <c:v>17.XII.21</c:v>
                </c:pt>
                <c:pt idx="357">
                  <c:v>18.XII.21</c:v>
                </c:pt>
                <c:pt idx="358">
                  <c:v>19.XII.21</c:v>
                </c:pt>
                <c:pt idx="359">
                  <c:v>20.XII.21</c:v>
                </c:pt>
                <c:pt idx="360">
                  <c:v>21.XII.21</c:v>
                </c:pt>
                <c:pt idx="361">
                  <c:v>22.XII.21</c:v>
                </c:pt>
                <c:pt idx="362">
                  <c:v>23.XII.21</c:v>
                </c:pt>
                <c:pt idx="363">
                  <c:v>24.XII.21</c:v>
                </c:pt>
                <c:pt idx="364">
                  <c:v>25.XII.21</c:v>
                </c:pt>
              </c:strCache>
            </c:strRef>
          </c:cat>
          <c:val>
            <c:numRef>
              <c:f>List1!$H$5:$NH$5</c:f>
              <c:numCache>
                <c:formatCode>General</c:formatCode>
                <c:ptCount val="365"/>
                <c:pt idx="1">
                  <c:v>448</c:v>
                </c:pt>
                <c:pt idx="2">
                  <c:v>1180</c:v>
                </c:pt>
                <c:pt idx="3">
                  <c:v>2128</c:v>
                </c:pt>
                <c:pt idx="4">
                  <c:v>3071</c:v>
                </c:pt>
                <c:pt idx="5">
                  <c:v>3409</c:v>
                </c:pt>
                <c:pt idx="6">
                  <c:v>3498</c:v>
                </c:pt>
                <c:pt idx="7">
                  <c:v>3890</c:v>
                </c:pt>
                <c:pt idx="8">
                  <c:v>4203</c:v>
                </c:pt>
                <c:pt idx="9">
                  <c:v>5400</c:v>
                </c:pt>
                <c:pt idx="10">
                  <c:v>6715</c:v>
                </c:pt>
                <c:pt idx="11">
                  <c:v>8211</c:v>
                </c:pt>
                <c:pt idx="12">
                  <c:v>9889</c:v>
                </c:pt>
                <c:pt idx="13">
                  <c:v>11699</c:v>
                </c:pt>
                <c:pt idx="14">
                  <c:v>12108</c:v>
                </c:pt>
                <c:pt idx="15">
                  <c:v>12400</c:v>
                </c:pt>
                <c:pt idx="16">
                  <c:v>14148</c:v>
                </c:pt>
                <c:pt idx="17">
                  <c:v>16097</c:v>
                </c:pt>
                <c:pt idx="18">
                  <c:v>17799</c:v>
                </c:pt>
                <c:pt idx="19">
                  <c:v>19703</c:v>
                </c:pt>
                <c:pt idx="20">
                  <c:v>21507</c:v>
                </c:pt>
                <c:pt idx="21">
                  <c:v>21842</c:v>
                </c:pt>
                <c:pt idx="22">
                  <c:v>22067</c:v>
                </c:pt>
                <c:pt idx="23">
                  <c:v>23626</c:v>
                </c:pt>
                <c:pt idx="24">
                  <c:v>24806</c:v>
                </c:pt>
                <c:pt idx="25">
                  <c:v>25934</c:v>
                </c:pt>
                <c:pt idx="26">
                  <c:v>26934</c:v>
                </c:pt>
                <c:pt idx="27">
                  <c:v>27764</c:v>
                </c:pt>
                <c:pt idx="28">
                  <c:v>27933</c:v>
                </c:pt>
                <c:pt idx="29">
                  <c:v>28015</c:v>
                </c:pt>
                <c:pt idx="30">
                  <c:v>28526</c:v>
                </c:pt>
                <c:pt idx="31">
                  <c:v>29066</c:v>
                </c:pt>
                <c:pt idx="32">
                  <c:v>29465</c:v>
                </c:pt>
                <c:pt idx="33">
                  <c:v>29843</c:v>
                </c:pt>
                <c:pt idx="34">
                  <c:v>30174</c:v>
                </c:pt>
                <c:pt idx="35">
                  <c:v>30199</c:v>
                </c:pt>
                <c:pt idx="36">
                  <c:v>30220</c:v>
                </c:pt>
                <c:pt idx="37">
                  <c:v>30465</c:v>
                </c:pt>
                <c:pt idx="38">
                  <c:v>30701</c:v>
                </c:pt>
                <c:pt idx="39">
                  <c:v>30924</c:v>
                </c:pt>
                <c:pt idx="40">
                  <c:v>31119</c:v>
                </c:pt>
                <c:pt idx="41">
                  <c:v>31395</c:v>
                </c:pt>
                <c:pt idx="42">
                  <c:v>31414</c:v>
                </c:pt>
                <c:pt idx="43">
                  <c:v>31426</c:v>
                </c:pt>
                <c:pt idx="44">
                  <c:v>31562</c:v>
                </c:pt>
                <c:pt idx="45">
                  <c:v>31700</c:v>
                </c:pt>
                <c:pt idx="46">
                  <c:v>31895</c:v>
                </c:pt>
                <c:pt idx="47">
                  <c:v>32127</c:v>
                </c:pt>
                <c:pt idx="48">
                  <c:v>32406</c:v>
                </c:pt>
                <c:pt idx="49">
                  <c:v>32505</c:v>
                </c:pt>
                <c:pt idx="50">
                  <c:v>32570</c:v>
                </c:pt>
                <c:pt idx="51">
                  <c:v>32926</c:v>
                </c:pt>
                <c:pt idx="52">
                  <c:v>33224</c:v>
                </c:pt>
                <c:pt idx="53">
                  <c:v>33485</c:v>
                </c:pt>
                <c:pt idx="54">
                  <c:v>33823</c:v>
                </c:pt>
                <c:pt idx="55">
                  <c:v>34270</c:v>
                </c:pt>
                <c:pt idx="56">
                  <c:v>34376</c:v>
                </c:pt>
                <c:pt idx="57">
                  <c:v>34423</c:v>
                </c:pt>
                <c:pt idx="58">
                  <c:v>34734</c:v>
                </c:pt>
                <c:pt idx="59">
                  <c:v>35215</c:v>
                </c:pt>
                <c:pt idx="60">
                  <c:v>35813</c:v>
                </c:pt>
                <c:pt idx="61">
                  <c:v>36466</c:v>
                </c:pt>
                <c:pt idx="62">
                  <c:v>37009</c:v>
                </c:pt>
                <c:pt idx="63">
                  <c:v>37083</c:v>
                </c:pt>
                <c:pt idx="64">
                  <c:v>37126</c:v>
                </c:pt>
                <c:pt idx="65">
                  <c:v>37674</c:v>
                </c:pt>
                <c:pt idx="66">
                  <c:v>38270</c:v>
                </c:pt>
                <c:pt idx="67">
                  <c:v>38830</c:v>
                </c:pt>
                <c:pt idx="68">
                  <c:v>39374</c:v>
                </c:pt>
                <c:pt idx="69">
                  <c:v>39967</c:v>
                </c:pt>
                <c:pt idx="70">
                  <c:v>40134</c:v>
                </c:pt>
                <c:pt idx="71">
                  <c:v>40243</c:v>
                </c:pt>
                <c:pt idx="72">
                  <c:v>40568</c:v>
                </c:pt>
                <c:pt idx="73">
                  <c:v>40965</c:v>
                </c:pt>
                <c:pt idx="74">
                  <c:v>41368</c:v>
                </c:pt>
                <c:pt idx="75">
                  <c:v>41846</c:v>
                </c:pt>
                <c:pt idx="76">
                  <c:v>42251</c:v>
                </c:pt>
                <c:pt idx="77">
                  <c:v>42390</c:v>
                </c:pt>
                <c:pt idx="78">
                  <c:v>42475</c:v>
                </c:pt>
                <c:pt idx="79">
                  <c:v>42728</c:v>
                </c:pt>
                <c:pt idx="80">
                  <c:v>43090</c:v>
                </c:pt>
                <c:pt idx="81">
                  <c:v>43446</c:v>
                </c:pt>
                <c:pt idx="82">
                  <c:v>43802</c:v>
                </c:pt>
                <c:pt idx="83">
                  <c:v>44133</c:v>
                </c:pt>
                <c:pt idx="84">
                  <c:v>44248</c:v>
                </c:pt>
                <c:pt idx="85">
                  <c:v>44318</c:v>
                </c:pt>
                <c:pt idx="86">
                  <c:v>44491</c:v>
                </c:pt>
                <c:pt idx="87">
                  <c:v>44684</c:v>
                </c:pt>
                <c:pt idx="88">
                  <c:v>44831</c:v>
                </c:pt>
                <c:pt idx="89">
                  <c:v>45025</c:v>
                </c:pt>
                <c:pt idx="90">
                  <c:v>45243</c:v>
                </c:pt>
                <c:pt idx="91">
                  <c:v>45306</c:v>
                </c:pt>
                <c:pt idx="92">
                  <c:v>45348</c:v>
                </c:pt>
                <c:pt idx="93">
                  <c:v>45473</c:v>
                </c:pt>
                <c:pt idx="94">
                  <c:v>45633</c:v>
                </c:pt>
                <c:pt idx="95">
                  <c:v>45793</c:v>
                </c:pt>
                <c:pt idx="96">
                  <c:v>46014</c:v>
                </c:pt>
                <c:pt idx="97">
                  <c:v>46090</c:v>
                </c:pt>
                <c:pt idx="98">
                  <c:v>46110</c:v>
                </c:pt>
                <c:pt idx="99">
                  <c:v>46139</c:v>
                </c:pt>
                <c:pt idx="100">
                  <c:v>46146</c:v>
                </c:pt>
                <c:pt idx="101">
                  <c:v>46236</c:v>
                </c:pt>
                <c:pt idx="102">
                  <c:v>46329</c:v>
                </c:pt>
                <c:pt idx="103">
                  <c:v>46498</c:v>
                </c:pt>
                <c:pt idx="104">
                  <c:v>46698</c:v>
                </c:pt>
                <c:pt idx="105">
                  <c:v>46743</c:v>
                </c:pt>
                <c:pt idx="106">
                  <c:v>46776</c:v>
                </c:pt>
                <c:pt idx="107">
                  <c:v>46912</c:v>
                </c:pt>
                <c:pt idx="108">
                  <c:v>47034</c:v>
                </c:pt>
                <c:pt idx="109">
                  <c:v>47139</c:v>
                </c:pt>
                <c:pt idx="110">
                  <c:v>47296</c:v>
                </c:pt>
                <c:pt idx="111">
                  <c:v>47471</c:v>
                </c:pt>
                <c:pt idx="112">
                  <c:v>47512</c:v>
                </c:pt>
                <c:pt idx="113">
                  <c:v>47567</c:v>
                </c:pt>
                <c:pt idx="114">
                  <c:v>47694</c:v>
                </c:pt>
                <c:pt idx="115">
                  <c:v>47813</c:v>
                </c:pt>
                <c:pt idx="116">
                  <c:v>47947</c:v>
                </c:pt>
                <c:pt idx="117">
                  <c:v>48094</c:v>
                </c:pt>
                <c:pt idx="118">
                  <c:v>48251</c:v>
                </c:pt>
                <c:pt idx="119">
                  <c:v>48307</c:v>
                </c:pt>
                <c:pt idx="120">
                  <c:v>48344</c:v>
                </c:pt>
                <c:pt idx="121">
                  <c:v>48456</c:v>
                </c:pt>
                <c:pt idx="122">
                  <c:v>48577</c:v>
                </c:pt>
                <c:pt idx="123">
                  <c:v>48698</c:v>
                </c:pt>
                <c:pt idx="124">
                  <c:v>48829</c:v>
                </c:pt>
                <c:pt idx="125">
                  <c:v>48968</c:v>
                </c:pt>
                <c:pt idx="126">
                  <c:v>48997</c:v>
                </c:pt>
                <c:pt idx="127">
                  <c:v>49027</c:v>
                </c:pt>
                <c:pt idx="128">
                  <c:v>49148</c:v>
                </c:pt>
                <c:pt idx="129">
                  <c:v>49273</c:v>
                </c:pt>
                <c:pt idx="130">
                  <c:v>49370</c:v>
                </c:pt>
                <c:pt idx="131">
                  <c:v>49487</c:v>
                </c:pt>
                <c:pt idx="132">
                  <c:v>49659</c:v>
                </c:pt>
                <c:pt idx="133">
                  <c:v>49721</c:v>
                </c:pt>
                <c:pt idx="134">
                  <c:v>49753</c:v>
                </c:pt>
                <c:pt idx="135">
                  <c:v>49853</c:v>
                </c:pt>
                <c:pt idx="136">
                  <c:v>49969</c:v>
                </c:pt>
                <c:pt idx="137">
                  <c:v>50101</c:v>
                </c:pt>
                <c:pt idx="138">
                  <c:v>50261</c:v>
                </c:pt>
                <c:pt idx="139">
                  <c:v>50389</c:v>
                </c:pt>
                <c:pt idx="140">
                  <c:v>50460</c:v>
                </c:pt>
                <c:pt idx="141">
                  <c:v>50492</c:v>
                </c:pt>
                <c:pt idx="142">
                  <c:v>50574</c:v>
                </c:pt>
                <c:pt idx="143">
                  <c:v>50666</c:v>
                </c:pt>
                <c:pt idx="144">
                  <c:v>50751</c:v>
                </c:pt>
                <c:pt idx="145">
                  <c:v>50850</c:v>
                </c:pt>
                <c:pt idx="146">
                  <c:v>50957</c:v>
                </c:pt>
                <c:pt idx="147">
                  <c:v>50988</c:v>
                </c:pt>
                <c:pt idx="148">
                  <c:v>51003</c:v>
                </c:pt>
                <c:pt idx="149">
                  <c:v>51052</c:v>
                </c:pt>
                <c:pt idx="150">
                  <c:v>51114</c:v>
                </c:pt>
                <c:pt idx="151">
                  <c:v>51206</c:v>
                </c:pt>
                <c:pt idx="152">
                  <c:v>51287</c:v>
                </c:pt>
                <c:pt idx="153">
                  <c:v>51391</c:v>
                </c:pt>
                <c:pt idx="154">
                  <c:v>51428</c:v>
                </c:pt>
                <c:pt idx="155">
                  <c:v>51461</c:v>
                </c:pt>
                <c:pt idx="156">
                  <c:v>51535</c:v>
                </c:pt>
                <c:pt idx="157">
                  <c:v>51616</c:v>
                </c:pt>
                <c:pt idx="158">
                  <c:v>51710</c:v>
                </c:pt>
                <c:pt idx="159">
                  <c:v>51780</c:v>
                </c:pt>
                <c:pt idx="160">
                  <c:v>51878</c:v>
                </c:pt>
                <c:pt idx="161">
                  <c:v>51905</c:v>
                </c:pt>
                <c:pt idx="162">
                  <c:v>51938</c:v>
                </c:pt>
                <c:pt idx="163">
                  <c:v>52019</c:v>
                </c:pt>
                <c:pt idx="164">
                  <c:v>52116</c:v>
                </c:pt>
                <c:pt idx="165">
                  <c:v>52201</c:v>
                </c:pt>
                <c:pt idx="166">
                  <c:v>52287</c:v>
                </c:pt>
                <c:pt idx="167">
                  <c:v>52383</c:v>
                </c:pt>
                <c:pt idx="168">
                  <c:v>52412</c:v>
                </c:pt>
                <c:pt idx="169">
                  <c:v>52442</c:v>
                </c:pt>
                <c:pt idx="170">
                  <c:v>52512</c:v>
                </c:pt>
                <c:pt idx="171">
                  <c:v>52567</c:v>
                </c:pt>
                <c:pt idx="172">
                  <c:v>52642</c:v>
                </c:pt>
                <c:pt idx="173">
                  <c:v>52720</c:v>
                </c:pt>
                <c:pt idx="174">
                  <c:v>52798</c:v>
                </c:pt>
                <c:pt idx="175">
                  <c:v>52826</c:v>
                </c:pt>
                <c:pt idx="176">
                  <c:v>52851</c:v>
                </c:pt>
                <c:pt idx="177">
                  <c:v>52889</c:v>
                </c:pt>
                <c:pt idx="178">
                  <c:v>52939</c:v>
                </c:pt>
                <c:pt idx="179">
                  <c:v>52992</c:v>
                </c:pt>
                <c:pt idx="180">
                  <c:v>53044</c:v>
                </c:pt>
                <c:pt idx="181">
                  <c:v>53101</c:v>
                </c:pt>
                <c:pt idx="182">
                  <c:v>53115</c:v>
                </c:pt>
                <c:pt idx="183">
                  <c:v>53127</c:v>
                </c:pt>
                <c:pt idx="184">
                  <c:v>53171</c:v>
                </c:pt>
                <c:pt idx="185">
                  <c:v>53217</c:v>
                </c:pt>
                <c:pt idx="186">
                  <c:v>53275</c:v>
                </c:pt>
                <c:pt idx="187">
                  <c:v>53319</c:v>
                </c:pt>
                <c:pt idx="188">
                  <c:v>53374</c:v>
                </c:pt>
                <c:pt idx="189">
                  <c:v>53386</c:v>
                </c:pt>
                <c:pt idx="190">
                  <c:v>53398</c:v>
                </c:pt>
                <c:pt idx="191">
                  <c:v>53404</c:v>
                </c:pt>
                <c:pt idx="192">
                  <c:v>53413</c:v>
                </c:pt>
                <c:pt idx="193">
                  <c:v>53453</c:v>
                </c:pt>
                <c:pt idx="194">
                  <c:v>53508</c:v>
                </c:pt>
                <c:pt idx="195">
                  <c:v>53556</c:v>
                </c:pt>
                <c:pt idx="196">
                  <c:v>53571</c:v>
                </c:pt>
                <c:pt idx="197">
                  <c:v>53585</c:v>
                </c:pt>
                <c:pt idx="198">
                  <c:v>53633</c:v>
                </c:pt>
                <c:pt idx="199">
                  <c:v>53676</c:v>
                </c:pt>
                <c:pt idx="200">
                  <c:v>53722</c:v>
                </c:pt>
                <c:pt idx="201">
                  <c:v>53782</c:v>
                </c:pt>
                <c:pt idx="202">
                  <c:v>53837</c:v>
                </c:pt>
                <c:pt idx="203">
                  <c:v>53859</c:v>
                </c:pt>
                <c:pt idx="204">
                  <c:v>53878</c:v>
                </c:pt>
                <c:pt idx="205">
                  <c:v>53927</c:v>
                </c:pt>
                <c:pt idx="206">
                  <c:v>53972</c:v>
                </c:pt>
                <c:pt idx="207">
                  <c:v>54041</c:v>
                </c:pt>
                <c:pt idx="208">
                  <c:v>54079</c:v>
                </c:pt>
                <c:pt idx="209">
                  <c:v>54112</c:v>
                </c:pt>
                <c:pt idx="210">
                  <c:v>54118</c:v>
                </c:pt>
                <c:pt idx="211">
                  <c:v>54127</c:v>
                </c:pt>
                <c:pt idx="212">
                  <c:v>54167</c:v>
                </c:pt>
                <c:pt idx="213">
                  <c:v>54220</c:v>
                </c:pt>
                <c:pt idx="214">
                  <c:v>54255</c:v>
                </c:pt>
                <c:pt idx="215">
                  <c:v>54283</c:v>
                </c:pt>
                <c:pt idx="216">
                  <c:v>54328</c:v>
                </c:pt>
                <c:pt idx="217">
                  <c:v>54345</c:v>
                </c:pt>
                <c:pt idx="218">
                  <c:v>54358</c:v>
                </c:pt>
                <c:pt idx="219">
                  <c:v>54395</c:v>
                </c:pt>
                <c:pt idx="220">
                  <c:v>54421</c:v>
                </c:pt>
                <c:pt idx="221">
                  <c:v>54461</c:v>
                </c:pt>
                <c:pt idx="222">
                  <c:v>54492</c:v>
                </c:pt>
                <c:pt idx="223">
                  <c:v>54525</c:v>
                </c:pt>
                <c:pt idx="224">
                  <c:v>54538</c:v>
                </c:pt>
                <c:pt idx="225">
                  <c:v>54543</c:v>
                </c:pt>
                <c:pt idx="226">
                  <c:v>54565</c:v>
                </c:pt>
                <c:pt idx="227">
                  <c:v>54580</c:v>
                </c:pt>
                <c:pt idx="228">
                  <c:v>54600</c:v>
                </c:pt>
                <c:pt idx="229">
                  <c:v>54623</c:v>
                </c:pt>
                <c:pt idx="230">
                  <c:v>54648</c:v>
                </c:pt>
                <c:pt idx="231">
                  <c:v>54658</c:v>
                </c:pt>
                <c:pt idx="232">
                  <c:v>54663</c:v>
                </c:pt>
                <c:pt idx="233">
                  <c:v>54680</c:v>
                </c:pt>
                <c:pt idx="234">
                  <c:v>54704</c:v>
                </c:pt>
                <c:pt idx="235">
                  <c:v>54727</c:v>
                </c:pt>
                <c:pt idx="236">
                  <c:v>54749</c:v>
                </c:pt>
                <c:pt idx="237">
                  <c:v>54782</c:v>
                </c:pt>
                <c:pt idx="238">
                  <c:v>54792</c:v>
                </c:pt>
                <c:pt idx="239">
                  <c:v>54795</c:v>
                </c:pt>
                <c:pt idx="240">
                  <c:v>54807</c:v>
                </c:pt>
                <c:pt idx="241">
                  <c:v>54835</c:v>
                </c:pt>
                <c:pt idx="242">
                  <c:v>54859</c:v>
                </c:pt>
                <c:pt idx="243">
                  <c:v>54886</c:v>
                </c:pt>
                <c:pt idx="244">
                  <c:v>54914</c:v>
                </c:pt>
                <c:pt idx="245">
                  <c:v>54917</c:v>
                </c:pt>
                <c:pt idx="246">
                  <c:v>54924</c:v>
                </c:pt>
                <c:pt idx="247">
                  <c:v>54945</c:v>
                </c:pt>
                <c:pt idx="248">
                  <c:v>54970</c:v>
                </c:pt>
                <c:pt idx="249">
                  <c:v>54990</c:v>
                </c:pt>
                <c:pt idx="250">
                  <c:v>55018</c:v>
                </c:pt>
                <c:pt idx="251">
                  <c:v>55044</c:v>
                </c:pt>
                <c:pt idx="252">
                  <c:v>55052</c:v>
                </c:pt>
                <c:pt idx="253">
                  <c:v>55057</c:v>
                </c:pt>
                <c:pt idx="254">
                  <c:v>55070</c:v>
                </c:pt>
                <c:pt idx="255">
                  <c:v>55083</c:v>
                </c:pt>
                <c:pt idx="256">
                  <c:v>55103</c:v>
                </c:pt>
                <c:pt idx="257">
                  <c:v>55130</c:v>
                </c:pt>
                <c:pt idx="258">
                  <c:v>55155</c:v>
                </c:pt>
                <c:pt idx="259">
                  <c:v>55157</c:v>
                </c:pt>
                <c:pt idx="260">
                  <c:v>55160</c:v>
                </c:pt>
                <c:pt idx="261">
                  <c:v>55179</c:v>
                </c:pt>
                <c:pt idx="262">
                  <c:v>55197</c:v>
                </c:pt>
                <c:pt idx="263">
                  <c:v>55212</c:v>
                </c:pt>
                <c:pt idx="264">
                  <c:v>55230</c:v>
                </c:pt>
                <c:pt idx="265">
                  <c:v>55255</c:v>
                </c:pt>
                <c:pt idx="266">
                  <c:v>55260</c:v>
                </c:pt>
                <c:pt idx="267">
                  <c:v>55260</c:v>
                </c:pt>
                <c:pt idx="268">
                  <c:v>55280</c:v>
                </c:pt>
                <c:pt idx="269">
                  <c:v>55288</c:v>
                </c:pt>
                <c:pt idx="270">
                  <c:v>55299</c:v>
                </c:pt>
                <c:pt idx="271">
                  <c:v>55323</c:v>
                </c:pt>
                <c:pt idx="272">
                  <c:v>55349</c:v>
                </c:pt>
                <c:pt idx="273">
                  <c:v>55355</c:v>
                </c:pt>
                <c:pt idx="274">
                  <c:v>55355</c:v>
                </c:pt>
                <c:pt idx="275">
                  <c:v>55367</c:v>
                </c:pt>
                <c:pt idx="276">
                  <c:v>55367</c:v>
                </c:pt>
                <c:pt idx="277">
                  <c:v>55384</c:v>
                </c:pt>
                <c:pt idx="278">
                  <c:v>55399</c:v>
                </c:pt>
                <c:pt idx="279">
                  <c:v>55419</c:v>
                </c:pt>
                <c:pt idx="280">
                  <c:v>55425</c:v>
                </c:pt>
                <c:pt idx="281">
                  <c:v>55425</c:v>
                </c:pt>
                <c:pt idx="282">
                  <c:v>55435</c:v>
                </c:pt>
                <c:pt idx="283">
                  <c:v>55442</c:v>
                </c:pt>
                <c:pt idx="284">
                  <c:v>55454</c:v>
                </c:pt>
                <c:pt idx="285">
                  <c:v>55472</c:v>
                </c:pt>
                <c:pt idx="286">
                  <c:v>55486</c:v>
                </c:pt>
                <c:pt idx="287">
                  <c:v>55492</c:v>
                </c:pt>
                <c:pt idx="288">
                  <c:v>55492</c:v>
                </c:pt>
                <c:pt idx="289">
                  <c:v>55511</c:v>
                </c:pt>
                <c:pt idx="290">
                  <c:v>55529</c:v>
                </c:pt>
                <c:pt idx="291">
                  <c:v>55536</c:v>
                </c:pt>
                <c:pt idx="292">
                  <c:v>55546</c:v>
                </c:pt>
                <c:pt idx="293">
                  <c:v>55563</c:v>
                </c:pt>
                <c:pt idx="294">
                  <c:v>55565</c:v>
                </c:pt>
                <c:pt idx="295">
                  <c:v>55567</c:v>
                </c:pt>
                <c:pt idx="296">
                  <c:v>55588</c:v>
                </c:pt>
                <c:pt idx="297">
                  <c:v>55595</c:v>
                </c:pt>
                <c:pt idx="298">
                  <c:v>55609</c:v>
                </c:pt>
                <c:pt idx="299">
                  <c:v>55634</c:v>
                </c:pt>
                <c:pt idx="300">
                  <c:v>55673</c:v>
                </c:pt>
                <c:pt idx="301">
                  <c:v>55680</c:v>
                </c:pt>
                <c:pt idx="302">
                  <c:v>55686</c:v>
                </c:pt>
                <c:pt idx="303">
                  <c:v>55707</c:v>
                </c:pt>
                <c:pt idx="304">
                  <c:v>55744</c:v>
                </c:pt>
                <c:pt idx="305">
                  <c:v>55791</c:v>
                </c:pt>
                <c:pt idx="306">
                  <c:v>55798</c:v>
                </c:pt>
                <c:pt idx="307">
                  <c:v>55832</c:v>
                </c:pt>
                <c:pt idx="308">
                  <c:v>55844</c:v>
                </c:pt>
                <c:pt idx="309">
                  <c:v>55847</c:v>
                </c:pt>
                <c:pt idx="310">
                  <c:v>55890</c:v>
                </c:pt>
                <c:pt idx="311">
                  <c:v>55929</c:v>
                </c:pt>
                <c:pt idx="312">
                  <c:v>55964</c:v>
                </c:pt>
                <c:pt idx="313">
                  <c:v>56023</c:v>
                </c:pt>
                <c:pt idx="314">
                  <c:v>56086</c:v>
                </c:pt>
                <c:pt idx="315">
                  <c:v>56110</c:v>
                </c:pt>
                <c:pt idx="316">
                  <c:v>56125</c:v>
                </c:pt>
                <c:pt idx="317">
                  <c:v>56155</c:v>
                </c:pt>
                <c:pt idx="318">
                  <c:v>56190</c:v>
                </c:pt>
                <c:pt idx="319">
                  <c:v>56223</c:v>
                </c:pt>
                <c:pt idx="320">
                  <c:v>56257</c:v>
                </c:pt>
                <c:pt idx="321">
                  <c:v>56321</c:v>
                </c:pt>
                <c:pt idx="322">
                  <c:v>56332</c:v>
                </c:pt>
                <c:pt idx="323">
                  <c:v>56341</c:v>
                </c:pt>
                <c:pt idx="324">
                  <c:v>56389</c:v>
                </c:pt>
                <c:pt idx="325">
                  <c:v>56445</c:v>
                </c:pt>
                <c:pt idx="326">
                  <c:v>56460</c:v>
                </c:pt>
                <c:pt idx="327">
                  <c:v>56505</c:v>
                </c:pt>
                <c:pt idx="328">
                  <c:v>56573</c:v>
                </c:pt>
                <c:pt idx="329">
                  <c:v>56599</c:v>
                </c:pt>
                <c:pt idx="330">
                  <c:v>56610</c:v>
                </c:pt>
                <c:pt idx="331">
                  <c:v>56658</c:v>
                </c:pt>
                <c:pt idx="332">
                  <c:v>56709</c:v>
                </c:pt>
                <c:pt idx="333">
                  <c:v>56745</c:v>
                </c:pt>
                <c:pt idx="334">
                  <c:v>56796</c:v>
                </c:pt>
                <c:pt idx="335">
                  <c:v>56856</c:v>
                </c:pt>
                <c:pt idx="336">
                  <c:v>56866</c:v>
                </c:pt>
                <c:pt idx="337">
                  <c:v>56871</c:v>
                </c:pt>
                <c:pt idx="338">
                  <c:v>56900</c:v>
                </c:pt>
                <c:pt idx="339">
                  <c:v>56928</c:v>
                </c:pt>
                <c:pt idx="340">
                  <c:v>56962</c:v>
                </c:pt>
                <c:pt idx="341">
                  <c:v>56985</c:v>
                </c:pt>
                <c:pt idx="342">
                  <c:v>57016</c:v>
                </c:pt>
                <c:pt idx="343">
                  <c:v>57020</c:v>
                </c:pt>
                <c:pt idx="344">
                  <c:v>57022</c:v>
                </c:pt>
                <c:pt idx="345">
                  <c:v>57042</c:v>
                </c:pt>
                <c:pt idx="346">
                  <c:v>57060</c:v>
                </c:pt>
                <c:pt idx="347">
                  <c:v>57084</c:v>
                </c:pt>
                <c:pt idx="348">
                  <c:v>57104</c:v>
                </c:pt>
                <c:pt idx="349">
                  <c:v>57123</c:v>
                </c:pt>
                <c:pt idx="350">
                  <c:v>57127</c:v>
                </c:pt>
                <c:pt idx="351">
                  <c:v>57129</c:v>
                </c:pt>
                <c:pt idx="352">
                  <c:v>57142</c:v>
                </c:pt>
                <c:pt idx="353">
                  <c:v>57153</c:v>
                </c:pt>
                <c:pt idx="354">
                  <c:v>57166</c:v>
                </c:pt>
                <c:pt idx="355">
                  <c:v>57183</c:v>
                </c:pt>
                <c:pt idx="356">
                  <c:v>57201</c:v>
                </c:pt>
                <c:pt idx="357">
                  <c:v>57205</c:v>
                </c:pt>
                <c:pt idx="358">
                  <c:v>57207</c:v>
                </c:pt>
                <c:pt idx="359">
                  <c:v>57216</c:v>
                </c:pt>
                <c:pt idx="360">
                  <c:v>57225</c:v>
                </c:pt>
                <c:pt idx="361">
                  <c:v>57239</c:v>
                </c:pt>
                <c:pt idx="362">
                  <c:v>57241</c:v>
                </c:pt>
                <c:pt idx="363">
                  <c:v>57241</c:v>
                </c:pt>
                <c:pt idx="364">
                  <c:v>57241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List1!$O$1:$AE$1</c:f>
              <c:strCache>
                <c:ptCount val="17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  <c:pt idx="16">
                  <c:v>19.12 - 25.12</c:v>
                </c:pt>
              </c:strCache>
            </c:strRef>
          </c:cat>
          <c:val>
            <c:numRef>
              <c:f>List1!$O$2:$AE$2</c:f>
              <c:numCache>
                <c:formatCode>General</c:formatCode>
                <c:ptCount val="17"/>
                <c:pt idx="0">
                  <c:v>9.5990964999999999</c:v>
                </c:pt>
                <c:pt idx="1">
                  <c:v>24.785939599999999</c:v>
                </c:pt>
                <c:pt idx="2">
                  <c:v>40.738919699999997</c:v>
                </c:pt>
                <c:pt idx="3">
                  <c:v>54.090260600000001</c:v>
                </c:pt>
                <c:pt idx="4">
                  <c:v>68.773675800000007</c:v>
                </c:pt>
                <c:pt idx="5">
                  <c:v>137.62492320000001</c:v>
                </c:pt>
                <c:pt idx="6">
                  <c:v>220.0621975</c:v>
                </c:pt>
                <c:pt idx="7">
                  <c:v>315.72904699999998</c:v>
                </c:pt>
                <c:pt idx="8">
                  <c:v>258.09648959999998</c:v>
                </c:pt>
                <c:pt idx="9">
                  <c:v>186.97829709999999</c:v>
                </c:pt>
                <c:pt idx="10">
                  <c:v>114.31845610000001</c:v>
                </c:pt>
                <c:pt idx="11">
                  <c:v>91.479351800000003</c:v>
                </c:pt>
                <c:pt idx="12">
                  <c:v>86.444837899999996</c:v>
                </c:pt>
                <c:pt idx="13">
                  <c:v>98.6415255</c:v>
                </c:pt>
                <c:pt idx="14">
                  <c:v>123.8957719</c:v>
                </c:pt>
                <c:pt idx="15">
                  <c:v>149.4195411</c:v>
                </c:pt>
                <c:pt idx="16">
                  <c:v>185.20523900000001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List1!$O$1:$AE$1</c:f>
              <c:strCache>
                <c:ptCount val="17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  <c:pt idx="16">
                  <c:v>19.12 - 25.12</c:v>
                </c:pt>
              </c:strCache>
            </c:strRef>
          </c:cat>
          <c:val>
            <c:numRef>
              <c:f>List1!$O$3:$AE$3</c:f>
              <c:numCache>
                <c:formatCode>General</c:formatCode>
                <c:ptCount val="17"/>
                <c:pt idx="0">
                  <c:v>3.6116828999999999</c:v>
                </c:pt>
                <c:pt idx="1">
                  <c:v>2.4950999</c:v>
                </c:pt>
                <c:pt idx="2">
                  <c:v>2.7661752000000002</c:v>
                </c:pt>
                <c:pt idx="3">
                  <c:v>3.3120533000000001</c:v>
                </c:pt>
                <c:pt idx="4">
                  <c:v>8.5374987999999998</c:v>
                </c:pt>
                <c:pt idx="5">
                  <c:v>5.7787560999999998</c:v>
                </c:pt>
                <c:pt idx="6">
                  <c:v>10.730027</c:v>
                </c:pt>
                <c:pt idx="7">
                  <c:v>26.407651600000001</c:v>
                </c:pt>
                <c:pt idx="8">
                  <c:v>44.829976100000003</c:v>
                </c:pt>
                <c:pt idx="9">
                  <c:v>64.906490599999998</c:v>
                </c:pt>
                <c:pt idx="10">
                  <c:v>83.900463700000003</c:v>
                </c:pt>
                <c:pt idx="11">
                  <c:v>99.3253579</c:v>
                </c:pt>
                <c:pt idx="12">
                  <c:v>97.694142999999997</c:v>
                </c:pt>
                <c:pt idx="13">
                  <c:v>85.332217499999999</c:v>
                </c:pt>
                <c:pt idx="14">
                  <c:v>58.1027123</c:v>
                </c:pt>
                <c:pt idx="15">
                  <c:v>40.218612899999997</c:v>
                </c:pt>
                <c:pt idx="16">
                  <c:v>56.901199200000001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Sheet1!$A$135:$A$321</c:f>
              <c:numCache>
                <c:formatCode>m/d/yyyy</c:formatCode>
                <c:ptCount val="18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</c:numCache>
            </c:numRef>
          </c:cat>
          <c:val>
            <c:numRef>
              <c:f>Sheet1!$B$135:$B$321</c:f>
              <c:numCache>
                <c:formatCode>General</c:formatCode>
                <c:ptCount val="187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2</c:v>
                </c:pt>
                <c:pt idx="27">
                  <c:v>5</c:v>
                </c:pt>
                <c:pt idx="28">
                  <c:v>1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1</c:v>
                </c:pt>
                <c:pt idx="33">
                  <c:v>1</c:v>
                </c:pt>
                <c:pt idx="34">
                  <c:v>3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3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5</c:v>
                </c:pt>
                <c:pt idx="63">
                  <c:v>2</c:v>
                </c:pt>
                <c:pt idx="64">
                  <c:v>0</c:v>
                </c:pt>
                <c:pt idx="65">
                  <c:v>2</c:v>
                </c:pt>
                <c:pt idx="66">
                  <c:v>1</c:v>
                </c:pt>
                <c:pt idx="67">
                  <c:v>2</c:v>
                </c:pt>
                <c:pt idx="68">
                  <c:v>1</c:v>
                </c:pt>
                <c:pt idx="69">
                  <c:v>0</c:v>
                </c:pt>
                <c:pt idx="70">
                  <c:v>2</c:v>
                </c:pt>
                <c:pt idx="71">
                  <c:v>1</c:v>
                </c:pt>
                <c:pt idx="72">
                  <c:v>6</c:v>
                </c:pt>
                <c:pt idx="73">
                  <c:v>6</c:v>
                </c:pt>
                <c:pt idx="74">
                  <c:v>1</c:v>
                </c:pt>
                <c:pt idx="75">
                  <c:v>1</c:v>
                </c:pt>
                <c:pt idx="76">
                  <c:v>2</c:v>
                </c:pt>
                <c:pt idx="77">
                  <c:v>6</c:v>
                </c:pt>
                <c:pt idx="78">
                  <c:v>1</c:v>
                </c:pt>
                <c:pt idx="79">
                  <c:v>4</c:v>
                </c:pt>
                <c:pt idx="80">
                  <c:v>0</c:v>
                </c:pt>
                <c:pt idx="81">
                  <c:v>1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3</c:v>
                </c:pt>
                <c:pt idx="86">
                  <c:v>8</c:v>
                </c:pt>
                <c:pt idx="87">
                  <c:v>6</c:v>
                </c:pt>
                <c:pt idx="88">
                  <c:v>2</c:v>
                </c:pt>
                <c:pt idx="89">
                  <c:v>2</c:v>
                </c:pt>
                <c:pt idx="90">
                  <c:v>10</c:v>
                </c:pt>
                <c:pt idx="91">
                  <c:v>7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5</c:v>
                </c:pt>
                <c:pt idx="98">
                  <c:v>9</c:v>
                </c:pt>
                <c:pt idx="99">
                  <c:v>12</c:v>
                </c:pt>
                <c:pt idx="100">
                  <c:v>16</c:v>
                </c:pt>
                <c:pt idx="101">
                  <c:v>8</c:v>
                </c:pt>
                <c:pt idx="102">
                  <c:v>5</c:v>
                </c:pt>
                <c:pt idx="103">
                  <c:v>8</c:v>
                </c:pt>
                <c:pt idx="104">
                  <c:v>10</c:v>
                </c:pt>
                <c:pt idx="105">
                  <c:v>13</c:v>
                </c:pt>
                <c:pt idx="106">
                  <c:v>9</c:v>
                </c:pt>
                <c:pt idx="107">
                  <c:v>8</c:v>
                </c:pt>
                <c:pt idx="108">
                  <c:v>9</c:v>
                </c:pt>
                <c:pt idx="109">
                  <c:v>5</c:v>
                </c:pt>
                <c:pt idx="110">
                  <c:v>4</c:v>
                </c:pt>
                <c:pt idx="111">
                  <c:v>18</c:v>
                </c:pt>
                <c:pt idx="112">
                  <c:v>19</c:v>
                </c:pt>
                <c:pt idx="113">
                  <c:v>22</c:v>
                </c:pt>
                <c:pt idx="114">
                  <c:v>21</c:v>
                </c:pt>
                <c:pt idx="115">
                  <c:v>17</c:v>
                </c:pt>
                <c:pt idx="116">
                  <c:v>10</c:v>
                </c:pt>
                <c:pt idx="117">
                  <c:v>10</c:v>
                </c:pt>
                <c:pt idx="118">
                  <c:v>35</c:v>
                </c:pt>
                <c:pt idx="119">
                  <c:v>29</c:v>
                </c:pt>
                <c:pt idx="120">
                  <c:v>26</c:v>
                </c:pt>
                <c:pt idx="121">
                  <c:v>53</c:v>
                </c:pt>
                <c:pt idx="122">
                  <c:v>43</c:v>
                </c:pt>
                <c:pt idx="123">
                  <c:v>34</c:v>
                </c:pt>
                <c:pt idx="124">
                  <c:v>11</c:v>
                </c:pt>
                <c:pt idx="125">
                  <c:v>65</c:v>
                </c:pt>
                <c:pt idx="126">
                  <c:v>68</c:v>
                </c:pt>
                <c:pt idx="127">
                  <c:v>77</c:v>
                </c:pt>
                <c:pt idx="128">
                  <c:v>35</c:v>
                </c:pt>
                <c:pt idx="129">
                  <c:v>82</c:v>
                </c:pt>
                <c:pt idx="130">
                  <c:v>63</c:v>
                </c:pt>
                <c:pt idx="131">
                  <c:v>37</c:v>
                </c:pt>
                <c:pt idx="132">
                  <c:v>111</c:v>
                </c:pt>
                <c:pt idx="133">
                  <c:v>104</c:v>
                </c:pt>
                <c:pt idx="134">
                  <c:v>117</c:v>
                </c:pt>
                <c:pt idx="135">
                  <c:v>102</c:v>
                </c:pt>
                <c:pt idx="136">
                  <c:v>112</c:v>
                </c:pt>
                <c:pt idx="137">
                  <c:v>83</c:v>
                </c:pt>
                <c:pt idx="138">
                  <c:v>28</c:v>
                </c:pt>
                <c:pt idx="139">
                  <c:v>134</c:v>
                </c:pt>
                <c:pt idx="140">
                  <c:v>147</c:v>
                </c:pt>
                <c:pt idx="141">
                  <c:v>168</c:v>
                </c:pt>
                <c:pt idx="142">
                  <c:v>96</c:v>
                </c:pt>
                <c:pt idx="143">
                  <c:v>161</c:v>
                </c:pt>
                <c:pt idx="144">
                  <c:v>97</c:v>
                </c:pt>
                <c:pt idx="145">
                  <c:v>54</c:v>
                </c:pt>
                <c:pt idx="146">
                  <c:v>160</c:v>
                </c:pt>
                <c:pt idx="147">
                  <c:v>229</c:v>
                </c:pt>
                <c:pt idx="148">
                  <c:v>121</c:v>
                </c:pt>
                <c:pt idx="149">
                  <c:v>167</c:v>
                </c:pt>
                <c:pt idx="150">
                  <c:v>236</c:v>
                </c:pt>
                <c:pt idx="151">
                  <c:v>154</c:v>
                </c:pt>
                <c:pt idx="152">
                  <c:v>84</c:v>
                </c:pt>
                <c:pt idx="153">
                  <c:v>192</c:v>
                </c:pt>
                <c:pt idx="154">
                  <c:v>259</c:v>
                </c:pt>
                <c:pt idx="155">
                  <c:v>141</c:v>
                </c:pt>
                <c:pt idx="156">
                  <c:v>214</c:v>
                </c:pt>
                <c:pt idx="157">
                  <c:v>188</c:v>
                </c:pt>
                <c:pt idx="158">
                  <c:v>108</c:v>
                </c:pt>
                <c:pt idx="159">
                  <c:v>78</c:v>
                </c:pt>
                <c:pt idx="160">
                  <c:v>200</c:v>
                </c:pt>
                <c:pt idx="161">
                  <c:v>163</c:v>
                </c:pt>
                <c:pt idx="162">
                  <c:v>175</c:v>
                </c:pt>
                <c:pt idx="163">
                  <c:v>145</c:v>
                </c:pt>
                <c:pt idx="164">
                  <c:v>146</c:v>
                </c:pt>
                <c:pt idx="165">
                  <c:v>86</c:v>
                </c:pt>
                <c:pt idx="166">
                  <c:v>65</c:v>
                </c:pt>
                <c:pt idx="167">
                  <c:v>167</c:v>
                </c:pt>
                <c:pt idx="168">
                  <c:v>153</c:v>
                </c:pt>
                <c:pt idx="169">
                  <c:v>120</c:v>
                </c:pt>
                <c:pt idx="170">
                  <c:v>127</c:v>
                </c:pt>
                <c:pt idx="171">
                  <c:v>112</c:v>
                </c:pt>
                <c:pt idx="172">
                  <c:v>74</c:v>
                </c:pt>
                <c:pt idx="173">
                  <c:v>58</c:v>
                </c:pt>
                <c:pt idx="174">
                  <c:v>103</c:v>
                </c:pt>
                <c:pt idx="175">
                  <c:v>124</c:v>
                </c:pt>
                <c:pt idx="176">
                  <c:v>86</c:v>
                </c:pt>
                <c:pt idx="177">
                  <c:v>65</c:v>
                </c:pt>
                <c:pt idx="178">
                  <c:v>81</c:v>
                </c:pt>
                <c:pt idx="179">
                  <c:v>48</c:v>
                </c:pt>
                <c:pt idx="180">
                  <c:v>33</c:v>
                </c:pt>
                <c:pt idx="181">
                  <c:v>91</c:v>
                </c:pt>
                <c:pt idx="182">
                  <c:v>83</c:v>
                </c:pt>
                <c:pt idx="183">
                  <c:v>51</c:v>
                </c:pt>
                <c:pt idx="184">
                  <c:v>57</c:v>
                </c:pt>
                <c:pt idx="185">
                  <c:v>20</c:v>
                </c:pt>
                <c:pt idx="18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List1!$O$1:$AE$1</c:f>
              <c:strCache>
                <c:ptCount val="17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  <c:pt idx="16">
                  <c:v>19.12 - 25.12</c:v>
                </c:pt>
              </c:strCache>
            </c:strRef>
          </c:cat>
          <c:val>
            <c:numRef>
              <c:f>List1!$O$2:$AE$2</c:f>
              <c:numCache>
                <c:formatCode>General</c:formatCode>
                <c:ptCount val="17"/>
                <c:pt idx="0">
                  <c:v>11.4183895</c:v>
                </c:pt>
                <c:pt idx="1">
                  <c:v>18.162669900000001</c:v>
                </c:pt>
                <c:pt idx="2">
                  <c:v>38.528113500000003</c:v>
                </c:pt>
                <c:pt idx="3">
                  <c:v>45.640234100000001</c:v>
                </c:pt>
                <c:pt idx="4">
                  <c:v>67.738230299999998</c:v>
                </c:pt>
                <c:pt idx="5">
                  <c:v>136.28882580000001</c:v>
                </c:pt>
                <c:pt idx="6">
                  <c:v>257.73736810000003</c:v>
                </c:pt>
                <c:pt idx="7">
                  <c:v>410.51717889999998</c:v>
                </c:pt>
                <c:pt idx="8">
                  <c:v>430.4687543</c:v>
                </c:pt>
                <c:pt idx="9">
                  <c:v>350.65695870000002</c:v>
                </c:pt>
                <c:pt idx="10">
                  <c:v>218.34700029999999</c:v>
                </c:pt>
                <c:pt idx="11">
                  <c:v>173.5823527</c:v>
                </c:pt>
                <c:pt idx="12">
                  <c:v>152.40955890000001</c:v>
                </c:pt>
                <c:pt idx="13">
                  <c:v>144.32780600000001</c:v>
                </c:pt>
                <c:pt idx="14">
                  <c:v>170.27477099999999</c:v>
                </c:pt>
                <c:pt idx="15">
                  <c:v>167.76104169999999</c:v>
                </c:pt>
                <c:pt idx="16">
                  <c:v>174.39412239999999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FA-4D94-A4CE-CDB0E0CDD4B1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List1!$O$1:$AE$1</c:f>
              <c:strCache>
                <c:ptCount val="17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  <c:pt idx="16">
                  <c:v>19.12 - 25.12</c:v>
                </c:pt>
              </c:strCache>
            </c:strRef>
          </c:cat>
          <c:val>
            <c:numRef>
              <c:f>List1!$O$3:$AE$3</c:f>
              <c:numCache>
                <c:formatCode>General</c:formatCode>
                <c:ptCount val="17"/>
                <c:pt idx="0">
                  <c:v>2.2050078000000002</c:v>
                </c:pt>
                <c:pt idx="1">
                  <c:v>1.9279231999999999</c:v>
                </c:pt>
                <c:pt idx="2">
                  <c:v>3.5774680000000001</c:v>
                </c:pt>
                <c:pt idx="3">
                  <c:v>5.9117011000000002</c:v>
                </c:pt>
                <c:pt idx="4">
                  <c:v>7.8301005000000004</c:v>
                </c:pt>
                <c:pt idx="5">
                  <c:v>8.3774061999999994</c:v>
                </c:pt>
                <c:pt idx="6">
                  <c:v>14.282673300000001</c:v>
                </c:pt>
                <c:pt idx="7">
                  <c:v>28.702443500000001</c:v>
                </c:pt>
                <c:pt idx="8">
                  <c:v>50.400457000000003</c:v>
                </c:pt>
                <c:pt idx="9">
                  <c:v>86.108158399999994</c:v>
                </c:pt>
                <c:pt idx="10">
                  <c:v>105.61663489999999</c:v>
                </c:pt>
                <c:pt idx="11">
                  <c:v>141.3343112</c:v>
                </c:pt>
                <c:pt idx="12">
                  <c:v>151.09599539999999</c:v>
                </c:pt>
                <c:pt idx="13">
                  <c:v>124.059763</c:v>
                </c:pt>
                <c:pt idx="14">
                  <c:v>103.3796342</c:v>
                </c:pt>
                <c:pt idx="15">
                  <c:v>70.020304499999995</c:v>
                </c:pt>
                <c:pt idx="16">
                  <c:v>75.149576499999995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FA-4D94-A4CE-CDB0E0CDD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Sheet1!$A$135:$A$321</c:f>
              <c:numCache>
                <c:formatCode>m/d/yyyy</c:formatCode>
                <c:ptCount val="18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</c:numCache>
            </c:numRef>
          </c:cat>
          <c:val>
            <c:numRef>
              <c:f>Sheet1!$B$135:$B$321</c:f>
              <c:numCache>
                <c:formatCode>General</c:formatCode>
                <c:ptCount val="187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4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4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4</c:v>
                </c:pt>
                <c:pt idx="28">
                  <c:v>5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0</c:v>
                </c:pt>
                <c:pt idx="33">
                  <c:v>2</c:v>
                </c:pt>
                <c:pt idx="34">
                  <c:v>3</c:v>
                </c:pt>
                <c:pt idx="35">
                  <c:v>4</c:v>
                </c:pt>
                <c:pt idx="36">
                  <c:v>1</c:v>
                </c:pt>
                <c:pt idx="37">
                  <c:v>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4</c:v>
                </c:pt>
                <c:pt idx="43">
                  <c:v>3</c:v>
                </c:pt>
                <c:pt idx="44">
                  <c:v>1</c:v>
                </c:pt>
                <c:pt idx="45">
                  <c:v>3</c:v>
                </c:pt>
                <c:pt idx="46">
                  <c:v>1</c:v>
                </c:pt>
                <c:pt idx="47">
                  <c:v>0</c:v>
                </c:pt>
                <c:pt idx="48">
                  <c:v>8</c:v>
                </c:pt>
                <c:pt idx="49">
                  <c:v>1</c:v>
                </c:pt>
                <c:pt idx="50">
                  <c:v>1</c:v>
                </c:pt>
                <c:pt idx="51">
                  <c:v>2</c:v>
                </c:pt>
                <c:pt idx="52">
                  <c:v>6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3</c:v>
                </c:pt>
                <c:pt idx="60">
                  <c:v>2</c:v>
                </c:pt>
                <c:pt idx="61">
                  <c:v>2</c:v>
                </c:pt>
                <c:pt idx="62">
                  <c:v>1</c:v>
                </c:pt>
                <c:pt idx="63">
                  <c:v>3</c:v>
                </c:pt>
                <c:pt idx="64">
                  <c:v>5</c:v>
                </c:pt>
                <c:pt idx="65">
                  <c:v>2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5</c:v>
                </c:pt>
                <c:pt idx="73">
                  <c:v>6</c:v>
                </c:pt>
                <c:pt idx="74">
                  <c:v>5</c:v>
                </c:pt>
                <c:pt idx="75">
                  <c:v>1</c:v>
                </c:pt>
                <c:pt idx="76">
                  <c:v>5</c:v>
                </c:pt>
                <c:pt idx="77">
                  <c:v>4</c:v>
                </c:pt>
                <c:pt idx="78">
                  <c:v>1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3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4</c:v>
                </c:pt>
                <c:pt idx="88">
                  <c:v>2</c:v>
                </c:pt>
                <c:pt idx="89">
                  <c:v>6</c:v>
                </c:pt>
                <c:pt idx="90">
                  <c:v>8</c:v>
                </c:pt>
                <c:pt idx="91">
                  <c:v>9</c:v>
                </c:pt>
                <c:pt idx="92">
                  <c:v>8</c:v>
                </c:pt>
                <c:pt idx="93">
                  <c:v>7</c:v>
                </c:pt>
                <c:pt idx="94">
                  <c:v>5</c:v>
                </c:pt>
                <c:pt idx="95">
                  <c:v>4</c:v>
                </c:pt>
                <c:pt idx="96">
                  <c:v>2</c:v>
                </c:pt>
                <c:pt idx="97">
                  <c:v>7</c:v>
                </c:pt>
                <c:pt idx="98">
                  <c:v>6</c:v>
                </c:pt>
                <c:pt idx="99">
                  <c:v>9</c:v>
                </c:pt>
                <c:pt idx="100">
                  <c:v>12</c:v>
                </c:pt>
                <c:pt idx="101">
                  <c:v>11</c:v>
                </c:pt>
                <c:pt idx="102">
                  <c:v>4</c:v>
                </c:pt>
                <c:pt idx="103">
                  <c:v>7</c:v>
                </c:pt>
                <c:pt idx="104">
                  <c:v>10</c:v>
                </c:pt>
                <c:pt idx="105">
                  <c:v>13</c:v>
                </c:pt>
                <c:pt idx="106">
                  <c:v>13</c:v>
                </c:pt>
                <c:pt idx="107">
                  <c:v>16</c:v>
                </c:pt>
                <c:pt idx="108">
                  <c:v>10</c:v>
                </c:pt>
                <c:pt idx="109">
                  <c:v>8</c:v>
                </c:pt>
                <c:pt idx="110">
                  <c:v>5</c:v>
                </c:pt>
                <c:pt idx="111">
                  <c:v>19</c:v>
                </c:pt>
                <c:pt idx="112">
                  <c:v>31</c:v>
                </c:pt>
                <c:pt idx="113">
                  <c:v>18</c:v>
                </c:pt>
                <c:pt idx="114">
                  <c:v>19</c:v>
                </c:pt>
                <c:pt idx="115">
                  <c:v>14</c:v>
                </c:pt>
                <c:pt idx="116">
                  <c:v>9</c:v>
                </c:pt>
                <c:pt idx="117">
                  <c:v>13</c:v>
                </c:pt>
                <c:pt idx="118">
                  <c:v>39</c:v>
                </c:pt>
                <c:pt idx="119">
                  <c:v>55</c:v>
                </c:pt>
                <c:pt idx="120">
                  <c:v>50</c:v>
                </c:pt>
                <c:pt idx="121">
                  <c:v>54</c:v>
                </c:pt>
                <c:pt idx="122">
                  <c:v>46</c:v>
                </c:pt>
                <c:pt idx="123">
                  <c:v>28</c:v>
                </c:pt>
                <c:pt idx="124">
                  <c:v>22</c:v>
                </c:pt>
                <c:pt idx="125">
                  <c:v>81</c:v>
                </c:pt>
                <c:pt idx="126">
                  <c:v>87</c:v>
                </c:pt>
                <c:pt idx="127">
                  <c:v>65</c:v>
                </c:pt>
                <c:pt idx="128">
                  <c:v>41</c:v>
                </c:pt>
                <c:pt idx="129">
                  <c:v>83</c:v>
                </c:pt>
                <c:pt idx="130">
                  <c:v>55</c:v>
                </c:pt>
                <c:pt idx="131">
                  <c:v>42</c:v>
                </c:pt>
                <c:pt idx="132">
                  <c:v>136</c:v>
                </c:pt>
                <c:pt idx="133">
                  <c:v>128</c:v>
                </c:pt>
                <c:pt idx="134">
                  <c:v>107</c:v>
                </c:pt>
                <c:pt idx="135">
                  <c:v>115</c:v>
                </c:pt>
                <c:pt idx="136">
                  <c:v>133</c:v>
                </c:pt>
                <c:pt idx="137">
                  <c:v>55</c:v>
                </c:pt>
                <c:pt idx="138">
                  <c:v>39</c:v>
                </c:pt>
                <c:pt idx="139">
                  <c:v>129</c:v>
                </c:pt>
                <c:pt idx="140">
                  <c:v>150</c:v>
                </c:pt>
                <c:pt idx="141">
                  <c:v>143</c:v>
                </c:pt>
                <c:pt idx="142">
                  <c:v>121</c:v>
                </c:pt>
                <c:pt idx="143">
                  <c:v>170</c:v>
                </c:pt>
                <c:pt idx="144">
                  <c:v>97</c:v>
                </c:pt>
                <c:pt idx="145">
                  <c:v>53</c:v>
                </c:pt>
                <c:pt idx="146">
                  <c:v>166</c:v>
                </c:pt>
                <c:pt idx="147">
                  <c:v>201</c:v>
                </c:pt>
                <c:pt idx="148">
                  <c:v>144</c:v>
                </c:pt>
                <c:pt idx="149">
                  <c:v>166</c:v>
                </c:pt>
                <c:pt idx="150">
                  <c:v>256</c:v>
                </c:pt>
                <c:pt idx="151">
                  <c:v>125</c:v>
                </c:pt>
                <c:pt idx="152">
                  <c:v>91</c:v>
                </c:pt>
                <c:pt idx="153">
                  <c:v>205</c:v>
                </c:pt>
                <c:pt idx="154">
                  <c:v>216</c:v>
                </c:pt>
                <c:pt idx="155">
                  <c:v>184</c:v>
                </c:pt>
                <c:pt idx="156">
                  <c:v>262</c:v>
                </c:pt>
                <c:pt idx="157">
                  <c:v>158</c:v>
                </c:pt>
                <c:pt idx="158">
                  <c:v>118</c:v>
                </c:pt>
                <c:pt idx="159">
                  <c:v>83</c:v>
                </c:pt>
                <c:pt idx="160">
                  <c:v>210</c:v>
                </c:pt>
                <c:pt idx="161">
                  <c:v>191</c:v>
                </c:pt>
                <c:pt idx="162">
                  <c:v>171</c:v>
                </c:pt>
                <c:pt idx="163">
                  <c:v>131</c:v>
                </c:pt>
                <c:pt idx="164">
                  <c:v>161</c:v>
                </c:pt>
                <c:pt idx="165">
                  <c:v>100</c:v>
                </c:pt>
                <c:pt idx="166">
                  <c:v>66</c:v>
                </c:pt>
                <c:pt idx="167">
                  <c:v>199</c:v>
                </c:pt>
                <c:pt idx="168">
                  <c:v>168</c:v>
                </c:pt>
                <c:pt idx="169">
                  <c:v>142</c:v>
                </c:pt>
                <c:pt idx="170">
                  <c:v>116</c:v>
                </c:pt>
                <c:pt idx="171">
                  <c:v>99</c:v>
                </c:pt>
                <c:pt idx="172">
                  <c:v>78</c:v>
                </c:pt>
                <c:pt idx="173">
                  <c:v>61</c:v>
                </c:pt>
                <c:pt idx="174">
                  <c:v>122</c:v>
                </c:pt>
                <c:pt idx="175">
                  <c:v>172</c:v>
                </c:pt>
                <c:pt idx="176">
                  <c:v>97</c:v>
                </c:pt>
                <c:pt idx="177">
                  <c:v>89</c:v>
                </c:pt>
                <c:pt idx="178">
                  <c:v>97</c:v>
                </c:pt>
                <c:pt idx="179">
                  <c:v>64</c:v>
                </c:pt>
                <c:pt idx="180">
                  <c:v>42</c:v>
                </c:pt>
                <c:pt idx="181">
                  <c:v>105</c:v>
                </c:pt>
                <c:pt idx="182">
                  <c:v>94</c:v>
                </c:pt>
                <c:pt idx="183">
                  <c:v>44</c:v>
                </c:pt>
                <c:pt idx="184">
                  <c:v>60</c:v>
                </c:pt>
                <c:pt idx="185">
                  <c:v>13</c:v>
                </c:pt>
                <c:pt idx="18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List1!$O$1:$AE$1</c:f>
              <c:strCache>
                <c:ptCount val="17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  <c:pt idx="16">
                  <c:v>19.12 - 25.12</c:v>
                </c:pt>
              </c:strCache>
            </c:strRef>
          </c:cat>
          <c:val>
            <c:numRef>
              <c:f>List1!$O$2:$AE$2</c:f>
              <c:numCache>
                <c:formatCode>General</c:formatCode>
                <c:ptCount val="17"/>
                <c:pt idx="0">
                  <c:v>9.6535966999999996</c:v>
                </c:pt>
                <c:pt idx="1">
                  <c:v>22.0128767</c:v>
                </c:pt>
                <c:pt idx="2">
                  <c:v>40.434186099999998</c:v>
                </c:pt>
                <c:pt idx="3">
                  <c:v>50.632262300000001</c:v>
                </c:pt>
                <c:pt idx="4">
                  <c:v>60.638350600000003</c:v>
                </c:pt>
                <c:pt idx="5">
                  <c:v>136.26154539999999</c:v>
                </c:pt>
                <c:pt idx="6">
                  <c:v>234.3265226</c:v>
                </c:pt>
                <c:pt idx="7">
                  <c:v>389.45337940000002</c:v>
                </c:pt>
                <c:pt idx="8">
                  <c:v>376.64723509999999</c:v>
                </c:pt>
                <c:pt idx="9">
                  <c:v>319.21307309999997</c:v>
                </c:pt>
                <c:pt idx="10">
                  <c:v>203.53371179999999</c:v>
                </c:pt>
                <c:pt idx="11">
                  <c:v>141.97167490000001</c:v>
                </c:pt>
                <c:pt idx="12">
                  <c:v>113.03456250000001</c:v>
                </c:pt>
                <c:pt idx="13">
                  <c:v>111.181033</c:v>
                </c:pt>
                <c:pt idx="14">
                  <c:v>137.17997819999999</c:v>
                </c:pt>
                <c:pt idx="15">
                  <c:v>146.3098693</c:v>
                </c:pt>
                <c:pt idx="16">
                  <c:v>153.0700775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F6-4753-91BA-05F66EF54DB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List1!$O$1:$AE$1</c:f>
              <c:strCache>
                <c:ptCount val="17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  <c:pt idx="16">
                  <c:v>19.12 - 25.12</c:v>
                </c:pt>
              </c:strCache>
            </c:strRef>
          </c:cat>
          <c:val>
            <c:numRef>
              <c:f>List1!$O$3:$AE$3</c:f>
              <c:numCache>
                <c:formatCode>General</c:formatCode>
                <c:ptCount val="17"/>
                <c:pt idx="0">
                  <c:v>3.0694477</c:v>
                </c:pt>
                <c:pt idx="1">
                  <c:v>2.4565082</c:v>
                </c:pt>
                <c:pt idx="2">
                  <c:v>3.9931808000000002</c:v>
                </c:pt>
                <c:pt idx="3">
                  <c:v>6.6063390000000002</c:v>
                </c:pt>
                <c:pt idx="4">
                  <c:v>7.2236010999999998</c:v>
                </c:pt>
                <c:pt idx="5">
                  <c:v>10.9193979</c:v>
                </c:pt>
                <c:pt idx="6">
                  <c:v>17.2369214</c:v>
                </c:pt>
                <c:pt idx="7">
                  <c:v>42.198186700000001</c:v>
                </c:pt>
                <c:pt idx="8">
                  <c:v>63.0329482</c:v>
                </c:pt>
                <c:pt idx="9">
                  <c:v>105.7879583</c:v>
                </c:pt>
                <c:pt idx="10">
                  <c:v>124.35719210000001</c:v>
                </c:pt>
                <c:pt idx="11">
                  <c:v>162.39605180000001</c:v>
                </c:pt>
                <c:pt idx="12">
                  <c:v>178.07857379999999</c:v>
                </c:pt>
                <c:pt idx="13">
                  <c:v>151.90264629999999</c:v>
                </c:pt>
                <c:pt idx="14">
                  <c:v>124.44617580000001</c:v>
                </c:pt>
                <c:pt idx="15">
                  <c:v>102.0674851</c:v>
                </c:pt>
                <c:pt idx="16">
                  <c:v>91.500224599999996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F6-4753-91BA-05F66EF54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Sheet1!$A$135:$A$321</c:f>
              <c:numCache>
                <c:formatCode>m/d/yyyy</c:formatCode>
                <c:ptCount val="18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</c:numCache>
            </c:numRef>
          </c:cat>
          <c:val>
            <c:numRef>
              <c:f>Sheet1!$B$135:$B$321</c:f>
              <c:numCache>
                <c:formatCode>General</c:formatCode>
                <c:ptCount val="187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7</c:v>
                </c:pt>
                <c:pt idx="19">
                  <c:v>1</c:v>
                </c:pt>
                <c:pt idx="20">
                  <c:v>7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8</c:v>
                </c:pt>
                <c:pt idx="25">
                  <c:v>3</c:v>
                </c:pt>
                <c:pt idx="26">
                  <c:v>4</c:v>
                </c:pt>
                <c:pt idx="27">
                  <c:v>11</c:v>
                </c:pt>
                <c:pt idx="28">
                  <c:v>8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  <c:pt idx="32">
                  <c:v>1</c:v>
                </c:pt>
                <c:pt idx="33">
                  <c:v>4</c:v>
                </c:pt>
                <c:pt idx="34">
                  <c:v>9</c:v>
                </c:pt>
                <c:pt idx="35">
                  <c:v>5</c:v>
                </c:pt>
                <c:pt idx="36">
                  <c:v>2</c:v>
                </c:pt>
                <c:pt idx="37">
                  <c:v>8</c:v>
                </c:pt>
                <c:pt idx="38">
                  <c:v>4</c:v>
                </c:pt>
                <c:pt idx="39">
                  <c:v>2</c:v>
                </c:pt>
                <c:pt idx="40">
                  <c:v>1</c:v>
                </c:pt>
                <c:pt idx="41">
                  <c:v>2</c:v>
                </c:pt>
                <c:pt idx="42">
                  <c:v>6</c:v>
                </c:pt>
                <c:pt idx="43">
                  <c:v>11</c:v>
                </c:pt>
                <c:pt idx="44">
                  <c:v>3</c:v>
                </c:pt>
                <c:pt idx="45">
                  <c:v>6</c:v>
                </c:pt>
                <c:pt idx="46">
                  <c:v>1</c:v>
                </c:pt>
                <c:pt idx="47">
                  <c:v>3</c:v>
                </c:pt>
                <c:pt idx="48">
                  <c:v>12</c:v>
                </c:pt>
                <c:pt idx="49">
                  <c:v>3</c:v>
                </c:pt>
                <c:pt idx="50">
                  <c:v>7</c:v>
                </c:pt>
                <c:pt idx="51">
                  <c:v>4</c:v>
                </c:pt>
                <c:pt idx="52">
                  <c:v>9</c:v>
                </c:pt>
                <c:pt idx="53">
                  <c:v>5</c:v>
                </c:pt>
                <c:pt idx="54">
                  <c:v>2</c:v>
                </c:pt>
                <c:pt idx="55">
                  <c:v>7</c:v>
                </c:pt>
                <c:pt idx="56">
                  <c:v>4</c:v>
                </c:pt>
                <c:pt idx="57">
                  <c:v>3</c:v>
                </c:pt>
                <c:pt idx="58">
                  <c:v>3</c:v>
                </c:pt>
                <c:pt idx="59">
                  <c:v>4</c:v>
                </c:pt>
                <c:pt idx="60">
                  <c:v>2</c:v>
                </c:pt>
                <c:pt idx="61">
                  <c:v>3</c:v>
                </c:pt>
                <c:pt idx="62">
                  <c:v>8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4</c:v>
                </c:pt>
                <c:pt idx="67">
                  <c:v>3</c:v>
                </c:pt>
                <c:pt idx="68">
                  <c:v>2</c:v>
                </c:pt>
                <c:pt idx="69">
                  <c:v>1</c:v>
                </c:pt>
                <c:pt idx="70">
                  <c:v>7</c:v>
                </c:pt>
                <c:pt idx="71">
                  <c:v>7</c:v>
                </c:pt>
                <c:pt idx="72">
                  <c:v>12</c:v>
                </c:pt>
                <c:pt idx="73">
                  <c:v>13</c:v>
                </c:pt>
                <c:pt idx="74">
                  <c:v>9</c:v>
                </c:pt>
                <c:pt idx="75">
                  <c:v>3</c:v>
                </c:pt>
                <c:pt idx="76">
                  <c:v>7</c:v>
                </c:pt>
                <c:pt idx="77">
                  <c:v>12</c:v>
                </c:pt>
                <c:pt idx="78">
                  <c:v>2</c:v>
                </c:pt>
                <c:pt idx="79">
                  <c:v>7</c:v>
                </c:pt>
                <c:pt idx="80">
                  <c:v>5</c:v>
                </c:pt>
                <c:pt idx="81">
                  <c:v>4</c:v>
                </c:pt>
                <c:pt idx="82">
                  <c:v>5</c:v>
                </c:pt>
                <c:pt idx="83">
                  <c:v>9</c:v>
                </c:pt>
                <c:pt idx="84">
                  <c:v>10</c:v>
                </c:pt>
                <c:pt idx="85">
                  <c:v>8</c:v>
                </c:pt>
                <c:pt idx="86">
                  <c:v>16</c:v>
                </c:pt>
                <c:pt idx="87">
                  <c:v>12</c:v>
                </c:pt>
                <c:pt idx="88">
                  <c:v>5</c:v>
                </c:pt>
                <c:pt idx="89">
                  <c:v>9</c:v>
                </c:pt>
                <c:pt idx="90">
                  <c:v>18</c:v>
                </c:pt>
                <c:pt idx="91">
                  <c:v>19</c:v>
                </c:pt>
                <c:pt idx="92">
                  <c:v>17</c:v>
                </c:pt>
                <c:pt idx="93">
                  <c:v>14</c:v>
                </c:pt>
                <c:pt idx="94">
                  <c:v>15</c:v>
                </c:pt>
                <c:pt idx="95">
                  <c:v>10</c:v>
                </c:pt>
                <c:pt idx="96">
                  <c:v>10</c:v>
                </c:pt>
                <c:pt idx="97">
                  <c:v>18</c:v>
                </c:pt>
                <c:pt idx="98">
                  <c:v>19</c:v>
                </c:pt>
                <c:pt idx="99">
                  <c:v>24</c:v>
                </c:pt>
                <c:pt idx="100">
                  <c:v>37</c:v>
                </c:pt>
                <c:pt idx="101">
                  <c:v>21</c:v>
                </c:pt>
                <c:pt idx="102">
                  <c:v>14</c:v>
                </c:pt>
                <c:pt idx="103">
                  <c:v>16</c:v>
                </c:pt>
                <c:pt idx="104">
                  <c:v>20</c:v>
                </c:pt>
                <c:pt idx="105">
                  <c:v>28</c:v>
                </c:pt>
                <c:pt idx="106">
                  <c:v>27</c:v>
                </c:pt>
                <c:pt idx="107">
                  <c:v>30</c:v>
                </c:pt>
                <c:pt idx="108">
                  <c:v>25</c:v>
                </c:pt>
                <c:pt idx="109">
                  <c:v>14</c:v>
                </c:pt>
                <c:pt idx="110">
                  <c:v>10</c:v>
                </c:pt>
                <c:pt idx="111">
                  <c:v>40</c:v>
                </c:pt>
                <c:pt idx="112">
                  <c:v>60</c:v>
                </c:pt>
                <c:pt idx="113">
                  <c:v>47</c:v>
                </c:pt>
                <c:pt idx="114">
                  <c:v>47</c:v>
                </c:pt>
                <c:pt idx="115">
                  <c:v>37</c:v>
                </c:pt>
                <c:pt idx="116">
                  <c:v>24</c:v>
                </c:pt>
                <c:pt idx="117">
                  <c:v>31</c:v>
                </c:pt>
                <c:pt idx="118">
                  <c:v>91</c:v>
                </c:pt>
                <c:pt idx="119">
                  <c:v>101</c:v>
                </c:pt>
                <c:pt idx="120">
                  <c:v>89</c:v>
                </c:pt>
                <c:pt idx="121">
                  <c:v>120</c:v>
                </c:pt>
                <c:pt idx="122">
                  <c:v>106</c:v>
                </c:pt>
                <c:pt idx="123">
                  <c:v>77</c:v>
                </c:pt>
                <c:pt idx="124">
                  <c:v>45</c:v>
                </c:pt>
                <c:pt idx="125">
                  <c:v>175</c:v>
                </c:pt>
                <c:pt idx="126">
                  <c:v>175</c:v>
                </c:pt>
                <c:pt idx="127">
                  <c:v>165</c:v>
                </c:pt>
                <c:pt idx="128">
                  <c:v>98</c:v>
                </c:pt>
                <c:pt idx="129">
                  <c:v>203</c:v>
                </c:pt>
                <c:pt idx="130">
                  <c:v>140</c:v>
                </c:pt>
                <c:pt idx="131">
                  <c:v>97</c:v>
                </c:pt>
                <c:pt idx="132">
                  <c:v>304</c:v>
                </c:pt>
                <c:pt idx="133">
                  <c:v>271</c:v>
                </c:pt>
                <c:pt idx="134">
                  <c:v>263</c:v>
                </c:pt>
                <c:pt idx="135">
                  <c:v>244</c:v>
                </c:pt>
                <c:pt idx="136">
                  <c:v>286</c:v>
                </c:pt>
                <c:pt idx="137">
                  <c:v>159</c:v>
                </c:pt>
                <c:pt idx="138">
                  <c:v>86</c:v>
                </c:pt>
                <c:pt idx="139">
                  <c:v>316</c:v>
                </c:pt>
                <c:pt idx="140">
                  <c:v>343</c:v>
                </c:pt>
                <c:pt idx="141">
                  <c:v>359</c:v>
                </c:pt>
                <c:pt idx="142">
                  <c:v>267</c:v>
                </c:pt>
                <c:pt idx="143">
                  <c:v>376</c:v>
                </c:pt>
                <c:pt idx="144">
                  <c:v>244</c:v>
                </c:pt>
                <c:pt idx="145">
                  <c:v>130</c:v>
                </c:pt>
                <c:pt idx="146">
                  <c:v>390</c:v>
                </c:pt>
                <c:pt idx="147">
                  <c:v>492</c:v>
                </c:pt>
                <c:pt idx="148">
                  <c:v>309</c:v>
                </c:pt>
                <c:pt idx="149">
                  <c:v>390</c:v>
                </c:pt>
                <c:pt idx="150">
                  <c:v>576</c:v>
                </c:pt>
                <c:pt idx="151">
                  <c:v>329</c:v>
                </c:pt>
                <c:pt idx="152">
                  <c:v>206</c:v>
                </c:pt>
                <c:pt idx="153">
                  <c:v>460</c:v>
                </c:pt>
                <c:pt idx="154">
                  <c:v>548</c:v>
                </c:pt>
                <c:pt idx="155">
                  <c:v>369</c:v>
                </c:pt>
                <c:pt idx="156">
                  <c:v>546</c:v>
                </c:pt>
                <c:pt idx="157">
                  <c:v>403</c:v>
                </c:pt>
                <c:pt idx="158">
                  <c:v>259</c:v>
                </c:pt>
                <c:pt idx="159">
                  <c:v>203</c:v>
                </c:pt>
                <c:pt idx="160">
                  <c:v>474</c:v>
                </c:pt>
                <c:pt idx="161">
                  <c:v>406</c:v>
                </c:pt>
                <c:pt idx="162">
                  <c:v>402</c:v>
                </c:pt>
                <c:pt idx="163">
                  <c:v>320</c:v>
                </c:pt>
                <c:pt idx="164">
                  <c:v>359</c:v>
                </c:pt>
                <c:pt idx="165">
                  <c:v>213</c:v>
                </c:pt>
                <c:pt idx="166">
                  <c:v>148</c:v>
                </c:pt>
                <c:pt idx="167">
                  <c:v>413</c:v>
                </c:pt>
                <c:pt idx="168">
                  <c:v>366</c:v>
                </c:pt>
                <c:pt idx="169">
                  <c:v>292</c:v>
                </c:pt>
                <c:pt idx="170">
                  <c:v>276</c:v>
                </c:pt>
                <c:pt idx="171">
                  <c:v>245</c:v>
                </c:pt>
                <c:pt idx="172">
                  <c:v>173</c:v>
                </c:pt>
                <c:pt idx="173">
                  <c:v>132</c:v>
                </c:pt>
                <c:pt idx="174">
                  <c:v>255</c:v>
                </c:pt>
                <c:pt idx="175">
                  <c:v>321</c:v>
                </c:pt>
                <c:pt idx="176">
                  <c:v>208</c:v>
                </c:pt>
                <c:pt idx="177">
                  <c:v>170</c:v>
                </c:pt>
                <c:pt idx="178">
                  <c:v>203</c:v>
                </c:pt>
                <c:pt idx="179">
                  <c:v>133</c:v>
                </c:pt>
                <c:pt idx="180">
                  <c:v>89</c:v>
                </c:pt>
                <c:pt idx="181">
                  <c:v>223</c:v>
                </c:pt>
                <c:pt idx="182">
                  <c:v>207</c:v>
                </c:pt>
                <c:pt idx="183">
                  <c:v>115</c:v>
                </c:pt>
                <c:pt idx="184">
                  <c:v>139</c:v>
                </c:pt>
                <c:pt idx="185">
                  <c:v>36</c:v>
                </c:pt>
                <c:pt idx="186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List1!$A$2:$A$326</c:f>
              <c:numCache>
                <c:formatCode>m/d/yyyy</c:formatCode>
                <c:ptCount val="32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</c:numCache>
            </c:numRef>
          </c:cat>
          <c:val>
            <c:numRef>
              <c:f>List1!$B$2:$B$326</c:f>
              <c:numCache>
                <c:formatCode>General</c:formatCode>
                <c:ptCount val="325"/>
                <c:pt idx="0">
                  <c:v>81.159190783482998</c:v>
                </c:pt>
                <c:pt idx="1">
                  <c:v>64.303512579374001</c:v>
                </c:pt>
                <c:pt idx="2">
                  <c:v>55.003259452411001</c:v>
                </c:pt>
                <c:pt idx="3">
                  <c:v>78.186082877247003</c:v>
                </c:pt>
                <c:pt idx="4">
                  <c:v>53.769000103400998</c:v>
                </c:pt>
                <c:pt idx="5">
                  <c:v>35.35626637827</c:v>
                </c:pt>
                <c:pt idx="6">
                  <c:v>33.474904282695</c:v>
                </c:pt>
                <c:pt idx="7">
                  <c:v>42.702194892816998</c:v>
                </c:pt>
                <c:pt idx="8">
                  <c:v>50.386662869410003</c:v>
                </c:pt>
                <c:pt idx="9">
                  <c:v>69.661355924584996</c:v>
                </c:pt>
                <c:pt idx="10">
                  <c:v>62.521708926709998</c:v>
                </c:pt>
                <c:pt idx="11">
                  <c:v>64.785488050675994</c:v>
                </c:pt>
                <c:pt idx="12">
                  <c:v>28.944956341356999</c:v>
                </c:pt>
                <c:pt idx="13">
                  <c:v>19.387829290163001</c:v>
                </c:pt>
                <c:pt idx="14">
                  <c:v>60.209227064046999</c:v>
                </c:pt>
                <c:pt idx="15">
                  <c:v>89.028541503010999</c:v>
                </c:pt>
                <c:pt idx="16">
                  <c:v>35.409800343202001</c:v>
                </c:pt>
                <c:pt idx="17">
                  <c:v>79.904115061924998</c:v>
                </c:pt>
                <c:pt idx="18">
                  <c:v>68.399452804377006</c:v>
                </c:pt>
                <c:pt idx="19">
                  <c:v>39.012093749061997</c:v>
                </c:pt>
                <c:pt idx="20">
                  <c:v>24.159695587834999</c:v>
                </c:pt>
                <c:pt idx="21">
                  <c:v>104.13708226829399</c:v>
                </c:pt>
                <c:pt idx="22">
                  <c:v>98.129006934448995</c:v>
                </c:pt>
                <c:pt idx="23">
                  <c:v>77.821011673151006</c:v>
                </c:pt>
                <c:pt idx="24">
                  <c:v>115.424973767051</c:v>
                </c:pt>
                <c:pt idx="25">
                  <c:v>136.93693693693601</c:v>
                </c:pt>
                <c:pt idx="26">
                  <c:v>76.062153645549998</c:v>
                </c:pt>
                <c:pt idx="27">
                  <c:v>58.034095030830002</c:v>
                </c:pt>
                <c:pt idx="28">
                  <c:v>103.977125032492</c:v>
                </c:pt>
                <c:pt idx="29">
                  <c:v>155.12674990541001</c:v>
                </c:pt>
                <c:pt idx="30">
                  <c:v>122.671164609369</c:v>
                </c:pt>
                <c:pt idx="31">
                  <c:v>69.984447900465995</c:v>
                </c:pt>
                <c:pt idx="32">
                  <c:v>90.643966264680003</c:v>
                </c:pt>
                <c:pt idx="33">
                  <c:v>31.575623618565999</c:v>
                </c:pt>
                <c:pt idx="34">
                  <c:v>31.628054083972</c:v>
                </c:pt>
                <c:pt idx="35">
                  <c:v>79.830758791362001</c:v>
                </c:pt>
                <c:pt idx="36">
                  <c:v>68.731301043098</c:v>
                </c:pt>
                <c:pt idx="37">
                  <c:v>77.554185885137997</c:v>
                </c:pt>
                <c:pt idx="38">
                  <c:v>24.707626420688001</c:v>
                </c:pt>
                <c:pt idx="39">
                  <c:v>70.800882928657003</c:v>
                </c:pt>
                <c:pt idx="40">
                  <c:v>37.506251041840002</c:v>
                </c:pt>
                <c:pt idx="41">
                  <c:v>16.679871564988002</c:v>
                </c:pt>
                <c:pt idx="42">
                  <c:v>88.131609870739993</c:v>
                </c:pt>
                <c:pt idx="43">
                  <c:v>109.829763866007</c:v>
                </c:pt>
                <c:pt idx="44">
                  <c:v>29.755579171093999</c:v>
                </c:pt>
                <c:pt idx="45">
                  <c:v>42.766112132746002</c:v>
                </c:pt>
                <c:pt idx="46">
                  <c:v>38.907141621995002</c:v>
                </c:pt>
                <c:pt idx="47">
                  <c:v>21.623491761448999</c:v>
                </c:pt>
                <c:pt idx="48">
                  <c:v>21.630039799273</c:v>
                </c:pt>
                <c:pt idx="49">
                  <c:v>30.531687529986002</c:v>
                </c:pt>
                <c:pt idx="50">
                  <c:v>65.870367117512004</c:v>
                </c:pt>
                <c:pt idx="51">
                  <c:v>26.552197194316999</c:v>
                </c:pt>
                <c:pt idx="52">
                  <c:v>35.776575287329997</c:v>
                </c:pt>
                <c:pt idx="53">
                  <c:v>36.236807537254997</c:v>
                </c:pt>
                <c:pt idx="54">
                  <c:v>40.851527393217999</c:v>
                </c:pt>
                <c:pt idx="55">
                  <c:v>4.5547711227510002</c:v>
                </c:pt>
                <c:pt idx="56">
                  <c:v>60.026781179295</c:v>
                </c:pt>
                <c:pt idx="57">
                  <c:v>51.543976383486999</c:v>
                </c:pt>
                <c:pt idx="58">
                  <c:v>23.786869647953999</c:v>
                </c:pt>
                <c:pt idx="59">
                  <c:v>28.993911278631</c:v>
                </c:pt>
                <c:pt idx="60">
                  <c:v>19.769683190826001</c:v>
                </c:pt>
                <c:pt idx="61">
                  <c:v>14.858841010400999</c:v>
                </c:pt>
                <c:pt idx="62">
                  <c:v>19.844222850622</c:v>
                </c:pt>
                <c:pt idx="63">
                  <c:v>25.172431153400002</c:v>
                </c:pt>
                <c:pt idx="64">
                  <c:v>46.040515653775003</c:v>
                </c:pt>
                <c:pt idx="65">
                  <c:v>10.439503079653001</c:v>
                </c:pt>
                <c:pt idx="66">
                  <c:v>5.3262316910780001</c:v>
                </c:pt>
                <c:pt idx="67">
                  <c:v>10.924186148131</c:v>
                </c:pt>
                <c:pt idx="68">
                  <c:v>10.969723562965999</c:v>
                </c:pt>
                <c:pt idx="69">
                  <c:v>5.5002475111380003</c:v>
                </c:pt>
                <c:pt idx="70">
                  <c:v>16.772895001677</c:v>
                </c:pt>
                <c:pt idx="71">
                  <c:v>11.396011396011</c:v>
                </c:pt>
                <c:pt idx="72">
                  <c:v>52.198120867648001</c:v>
                </c:pt>
                <c:pt idx="73">
                  <c:v>17.774617845716001</c:v>
                </c:pt>
                <c:pt idx="74">
                  <c:v>17.876296031462001</c:v>
                </c:pt>
                <c:pt idx="75">
                  <c:v>5.9948444337859996</c:v>
                </c:pt>
                <c:pt idx="76">
                  <c:v>12.026458208057001</c:v>
                </c:pt>
                <c:pt idx="77">
                  <c:v>36.148933606458002</c:v>
                </c:pt>
                <c:pt idx="78">
                  <c:v>24.554941682012998</c:v>
                </c:pt>
                <c:pt idx="79">
                  <c:v>31.135188990597001</c:v>
                </c:pt>
                <c:pt idx="80">
                  <c:v>6.3351282863470004</c:v>
                </c:pt>
                <c:pt idx="81">
                  <c:v>19.326161180183998</c:v>
                </c:pt>
                <c:pt idx="82">
                  <c:v>6.4829821717989997</c:v>
                </c:pt>
                <c:pt idx="83">
                  <c:v>6.5044880967859999</c:v>
                </c:pt>
                <c:pt idx="84">
                  <c:v>13.150973172014</c:v>
                </c:pt>
                <c:pt idx="85">
                  <c:v>6.6458430251870002</c:v>
                </c:pt>
                <c:pt idx="86">
                  <c:v>40.371417036737</c:v>
                </c:pt>
                <c:pt idx="87">
                  <c:v>13.616557734203999</c:v>
                </c:pt>
                <c:pt idx="88">
                  <c:v>20.698219953083999</c:v>
                </c:pt>
                <c:pt idx="89">
                  <c:v>6.9137168141589997</c:v>
                </c:pt>
                <c:pt idx="90">
                  <c:v>0</c:v>
                </c:pt>
                <c:pt idx="91">
                  <c:v>6.9720421111339999</c:v>
                </c:pt>
                <c:pt idx="92">
                  <c:v>7.0269130770850001</c:v>
                </c:pt>
                <c:pt idx="93">
                  <c:v>7.0666384001129998</c:v>
                </c:pt>
                <c:pt idx="94">
                  <c:v>0</c:v>
                </c:pt>
                <c:pt idx="95">
                  <c:v>0</c:v>
                </c:pt>
                <c:pt idx="96">
                  <c:v>7.1813285457799996</c:v>
                </c:pt>
                <c:pt idx="97">
                  <c:v>7.190106413574</c:v>
                </c:pt>
                <c:pt idx="98">
                  <c:v>0</c:v>
                </c:pt>
                <c:pt idx="99">
                  <c:v>14.458179715172999</c:v>
                </c:pt>
                <c:pt idx="100">
                  <c:v>0</c:v>
                </c:pt>
                <c:pt idx="101">
                  <c:v>14.598540145985</c:v>
                </c:pt>
                <c:pt idx="102">
                  <c:v>14.679976512036999</c:v>
                </c:pt>
                <c:pt idx="103">
                  <c:v>7.3464590067579998</c:v>
                </c:pt>
                <c:pt idx="104">
                  <c:v>0</c:v>
                </c:pt>
                <c:pt idx="105">
                  <c:v>14.755791648221001</c:v>
                </c:pt>
                <c:pt idx="106">
                  <c:v>14.798372179059999</c:v>
                </c:pt>
                <c:pt idx="107">
                  <c:v>22.253542022105002</c:v>
                </c:pt>
                <c:pt idx="108">
                  <c:v>7.4371560315330001</c:v>
                </c:pt>
                <c:pt idx="109">
                  <c:v>7.4794315632010004</c:v>
                </c:pt>
                <c:pt idx="110">
                  <c:v>0</c:v>
                </c:pt>
                <c:pt idx="111">
                  <c:v>7.5046904315190002</c:v>
                </c:pt>
                <c:pt idx="112">
                  <c:v>0</c:v>
                </c:pt>
                <c:pt idx="113">
                  <c:v>7.5540111799360004</c:v>
                </c:pt>
                <c:pt idx="114">
                  <c:v>15.157256536566001</c:v>
                </c:pt>
                <c:pt idx="115">
                  <c:v>0</c:v>
                </c:pt>
                <c:pt idx="116">
                  <c:v>15.281173594131999</c:v>
                </c:pt>
                <c:pt idx="117">
                  <c:v>0</c:v>
                </c:pt>
                <c:pt idx="118">
                  <c:v>7.7053475111719996</c:v>
                </c:pt>
                <c:pt idx="119">
                  <c:v>0</c:v>
                </c:pt>
                <c:pt idx="120">
                  <c:v>15.658028654192</c:v>
                </c:pt>
                <c:pt idx="121">
                  <c:v>0</c:v>
                </c:pt>
                <c:pt idx="122">
                  <c:v>7.9865825413299998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16.743407283381998</c:v>
                </c:pt>
                <c:pt idx="131">
                  <c:v>0</c:v>
                </c:pt>
                <c:pt idx="132">
                  <c:v>0</c:v>
                </c:pt>
                <c:pt idx="133">
                  <c:v>8.5594453479410006</c:v>
                </c:pt>
                <c:pt idx="135">
                  <c:v>0</c:v>
                </c:pt>
                <c:pt idx="136">
                  <c:v>0</c:v>
                </c:pt>
                <c:pt idx="137">
                  <c:v>8.826125330979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0</c:v>
                </c:pt>
                <c:pt idx="162">
                  <c:v>10.050251256280999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20.552872263897999</c:v>
                </c:pt>
                <c:pt idx="167">
                  <c:v>0</c:v>
                </c:pt>
                <c:pt idx="168">
                  <c:v>20.563438206868</c:v>
                </c:pt>
                <c:pt idx="169">
                  <c:v>0</c:v>
                </c:pt>
                <c:pt idx="170">
                  <c:v>10.345541071797999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10.493179433368001</c:v>
                </c:pt>
                <c:pt idx="175">
                  <c:v>10.546298249314001</c:v>
                </c:pt>
                <c:pt idx="176">
                  <c:v>10.599957600169001</c:v>
                </c:pt>
                <c:pt idx="177">
                  <c:v>0</c:v>
                </c:pt>
                <c:pt idx="178">
                  <c:v>21.424745581145999</c:v>
                </c:pt>
                <c:pt idx="179">
                  <c:v>21.554046772281001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43.980208905992001</c:v>
                </c:pt>
                <c:pt idx="185">
                  <c:v>0</c:v>
                </c:pt>
                <c:pt idx="186">
                  <c:v>22.180326050792001</c:v>
                </c:pt>
                <c:pt idx="187">
                  <c:v>0</c:v>
                </c:pt>
                <c:pt idx="188">
                  <c:v>11.113580795732</c:v>
                </c:pt>
                <c:pt idx="189">
                  <c:v>11.15697869017</c:v>
                </c:pt>
                <c:pt idx="190">
                  <c:v>0</c:v>
                </c:pt>
                <c:pt idx="191">
                  <c:v>22.489598560665002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22.799817601459001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11.587485515642999</c:v>
                </c:pt>
                <c:pt idx="201">
                  <c:v>0</c:v>
                </c:pt>
                <c:pt idx="202">
                  <c:v>0</c:v>
                </c:pt>
                <c:pt idx="203">
                  <c:v>11.642798928862</c:v>
                </c:pt>
                <c:pt idx="204">
                  <c:v>0</c:v>
                </c:pt>
                <c:pt idx="205">
                  <c:v>0</c:v>
                </c:pt>
                <c:pt idx="206">
                  <c:v>11.779950524207001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11.963153487259</c:v>
                </c:pt>
                <c:pt idx="213">
                  <c:v>12.001920307249</c:v>
                </c:pt>
                <c:pt idx="214">
                  <c:v>0</c:v>
                </c:pt>
                <c:pt idx="215">
                  <c:v>12.046741356463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12.138868657441</c:v>
                </c:pt>
                <c:pt idx="223">
                  <c:v>0</c:v>
                </c:pt>
                <c:pt idx="224">
                  <c:v>0</c:v>
                </c:pt>
                <c:pt idx="225">
                  <c:v>12.137395314965</c:v>
                </c:pt>
                <c:pt idx="226">
                  <c:v>0</c:v>
                </c:pt>
                <c:pt idx="227">
                  <c:v>0</c:v>
                </c:pt>
                <c:pt idx="228">
                  <c:v>12.134449702705</c:v>
                </c:pt>
                <c:pt idx="229">
                  <c:v>12.116806009935001</c:v>
                </c:pt>
                <c:pt idx="230">
                  <c:v>0</c:v>
                </c:pt>
                <c:pt idx="231">
                  <c:v>0</c:v>
                </c:pt>
                <c:pt idx="232">
                  <c:v>12.086052695189</c:v>
                </c:pt>
                <c:pt idx="233">
                  <c:v>24.177949709863999</c:v>
                </c:pt>
                <c:pt idx="234">
                  <c:v>0</c:v>
                </c:pt>
                <c:pt idx="235">
                  <c:v>12.106537530265999</c:v>
                </c:pt>
                <c:pt idx="236">
                  <c:v>0</c:v>
                </c:pt>
                <c:pt idx="237">
                  <c:v>12.065637065637</c:v>
                </c:pt>
                <c:pt idx="238">
                  <c:v>24.099289070971999</c:v>
                </c:pt>
                <c:pt idx="239">
                  <c:v>12.043839576056</c:v>
                </c:pt>
                <c:pt idx="240">
                  <c:v>12.03514261644</c:v>
                </c:pt>
                <c:pt idx="241">
                  <c:v>12.045290291496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12.090436464755999</c:v>
                </c:pt>
                <c:pt idx="248">
                  <c:v>12.125621438097999</c:v>
                </c:pt>
                <c:pt idx="249">
                  <c:v>12.161011796181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36.531904529956002</c:v>
                </c:pt>
                <c:pt idx="254">
                  <c:v>12.214486380846999</c:v>
                </c:pt>
                <c:pt idx="255">
                  <c:v>36.692759295499002</c:v>
                </c:pt>
                <c:pt idx="256">
                  <c:v>12.254901960784</c:v>
                </c:pt>
                <c:pt idx="257">
                  <c:v>0</c:v>
                </c:pt>
                <c:pt idx="258">
                  <c:v>24.500796275877999</c:v>
                </c:pt>
                <c:pt idx="259">
                  <c:v>49.031625398381003</c:v>
                </c:pt>
                <c:pt idx="260">
                  <c:v>61.39489194499</c:v>
                </c:pt>
                <c:pt idx="261">
                  <c:v>24.588148512417</c:v>
                </c:pt>
                <c:pt idx="262">
                  <c:v>36.954915003695</c:v>
                </c:pt>
                <c:pt idx="263">
                  <c:v>73.973616076932004</c:v>
                </c:pt>
                <c:pt idx="264">
                  <c:v>73.973616076932004</c:v>
                </c:pt>
                <c:pt idx="265">
                  <c:v>49.309664694280002</c:v>
                </c:pt>
                <c:pt idx="266">
                  <c:v>86.494501420980995</c:v>
                </c:pt>
                <c:pt idx="267">
                  <c:v>37.096574749597998</c:v>
                </c:pt>
                <c:pt idx="268">
                  <c:v>74.239049740162997</c:v>
                </c:pt>
                <c:pt idx="269">
                  <c:v>86.687306501546999</c:v>
                </c:pt>
                <c:pt idx="270">
                  <c:v>99.267899243081999</c:v>
                </c:pt>
                <c:pt idx="271">
                  <c:v>86.902545003103</c:v>
                </c:pt>
                <c:pt idx="272">
                  <c:v>24.826216484606999</c:v>
                </c:pt>
                <c:pt idx="273">
                  <c:v>161.651330514797</c:v>
                </c:pt>
                <c:pt idx="274">
                  <c:v>149.30944382232099</c:v>
                </c:pt>
                <c:pt idx="275">
                  <c:v>149.551345962113</c:v>
                </c:pt>
                <c:pt idx="276">
                  <c:v>87.423504433619996</c:v>
                </c:pt>
                <c:pt idx="277">
                  <c:v>162.88685628367301</c:v>
                </c:pt>
                <c:pt idx="278">
                  <c:v>37.631710988458998</c:v>
                </c:pt>
                <c:pt idx="279">
                  <c:v>50.188205771642998</c:v>
                </c:pt>
                <c:pt idx="280">
                  <c:v>176.05633802816899</c:v>
                </c:pt>
                <c:pt idx="281">
                  <c:v>75.633429976049001</c:v>
                </c:pt>
                <c:pt idx="282">
                  <c:v>151.76425951688299</c:v>
                </c:pt>
                <c:pt idx="283">
                  <c:v>177.14791851195699</c:v>
                </c:pt>
                <c:pt idx="284">
                  <c:v>126.774847870182</c:v>
                </c:pt>
                <c:pt idx="285">
                  <c:v>164.953686080446</c:v>
                </c:pt>
                <c:pt idx="286">
                  <c:v>50.787201625190001</c:v>
                </c:pt>
                <c:pt idx="287">
                  <c:v>254.744618519933</c:v>
                </c:pt>
                <c:pt idx="288">
                  <c:v>280.86301544746499</c:v>
                </c:pt>
                <c:pt idx="289">
                  <c:v>191.91402251791101</c:v>
                </c:pt>
                <c:pt idx="290">
                  <c:v>256.67351129363402</c:v>
                </c:pt>
                <c:pt idx="291">
                  <c:v>412.743454146781</c:v>
                </c:pt>
                <c:pt idx="292">
                  <c:v>232.558139534883</c:v>
                </c:pt>
                <c:pt idx="293">
                  <c:v>155.23932729624801</c:v>
                </c:pt>
                <c:pt idx="294">
                  <c:v>207.495785241862</c:v>
                </c:pt>
                <c:pt idx="295">
                  <c:v>207.84619381657501</c:v>
                </c:pt>
                <c:pt idx="296">
                  <c:v>143.19187711533399</c:v>
                </c:pt>
                <c:pt idx="297">
                  <c:v>326.71197072660698</c:v>
                </c:pt>
                <c:pt idx="298">
                  <c:v>196.72131147540901</c:v>
                </c:pt>
                <c:pt idx="299">
                  <c:v>65.642641459892005</c:v>
                </c:pt>
                <c:pt idx="300">
                  <c:v>105.097214923804</c:v>
                </c:pt>
                <c:pt idx="301">
                  <c:v>184.57481872116</c:v>
                </c:pt>
                <c:pt idx="302">
                  <c:v>158.91934843067099</c:v>
                </c:pt>
                <c:pt idx="303">
                  <c:v>159.13008884763201</c:v>
                </c:pt>
                <c:pt idx="304">
                  <c:v>159.68063872255399</c:v>
                </c:pt>
                <c:pt idx="305">
                  <c:v>160.55659620015999</c:v>
                </c:pt>
                <c:pt idx="306">
                  <c:v>147.314852015535</c:v>
                </c:pt>
                <c:pt idx="307">
                  <c:v>26.820437173125001</c:v>
                </c:pt>
                <c:pt idx="308">
                  <c:v>134.716421931833</c:v>
                </c:pt>
                <c:pt idx="309">
                  <c:v>121.703853955375</c:v>
                </c:pt>
                <c:pt idx="310">
                  <c:v>67.999456004351003</c:v>
                </c:pt>
                <c:pt idx="311">
                  <c:v>123.119015047879</c:v>
                </c:pt>
                <c:pt idx="312">
                  <c:v>151.43171806167399</c:v>
                </c:pt>
                <c:pt idx="313">
                  <c:v>68.927488282325996</c:v>
                </c:pt>
                <c:pt idx="314">
                  <c:v>55.187637969093998</c:v>
                </c:pt>
                <c:pt idx="315">
                  <c:v>110.75730305966999</c:v>
                </c:pt>
                <c:pt idx="316">
                  <c:v>55.586436909394003</c:v>
                </c:pt>
                <c:pt idx="317">
                  <c:v>111.60714285714199</c:v>
                </c:pt>
                <c:pt idx="318">
                  <c:v>69.959423534349995</c:v>
                </c:pt>
                <c:pt idx="319">
                  <c:v>98.397526005060001</c:v>
                </c:pt>
                <c:pt idx="320">
                  <c:v>112.580917534477</c:v>
                </c:pt>
                <c:pt idx="321">
                  <c:v>42.253521126759999</c:v>
                </c:pt>
                <c:pt idx="322">
                  <c:v>127.08274498729099</c:v>
                </c:pt>
                <c:pt idx="323">
                  <c:v>170.23691303730999</c:v>
                </c:pt>
                <c:pt idx="324">
                  <c:v>71.083309638895997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C3-4E3F-BFF5-5996318E7CE8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List1!$A$2:$A$326</c:f>
              <c:numCache>
                <c:formatCode>m/d/yyyy</c:formatCode>
                <c:ptCount val="32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</c:numCache>
            </c:numRef>
          </c:cat>
          <c:val>
            <c:numRef>
              <c:f>List1!$C$2:$C$326</c:f>
              <c:numCache>
                <c:formatCode>General</c:formatCode>
                <c:ptCount val="3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12.30920728705</c:v>
                </c:pt>
                <c:pt idx="11">
                  <c:v>10.384215991692001</c:v>
                </c:pt>
                <c:pt idx="12">
                  <c:v>0</c:v>
                </c:pt>
                <c:pt idx="13">
                  <c:v>0</c:v>
                </c:pt>
                <c:pt idx="14">
                  <c:v>8.7443161944730008</c:v>
                </c:pt>
                <c:pt idx="15">
                  <c:v>22.892025944296002</c:v>
                </c:pt>
                <c:pt idx="16">
                  <c:v>6.8591810137860003</c:v>
                </c:pt>
                <c:pt idx="17">
                  <c:v>12.309964916599</c:v>
                </c:pt>
                <c:pt idx="18">
                  <c:v>0</c:v>
                </c:pt>
                <c:pt idx="19">
                  <c:v>11.135857461024001</c:v>
                </c:pt>
                <c:pt idx="20">
                  <c:v>5.5044861562170002</c:v>
                </c:pt>
                <c:pt idx="21">
                  <c:v>15.315499285275999</c:v>
                </c:pt>
                <c:pt idx="22">
                  <c:v>9.6609023282770004</c:v>
                </c:pt>
                <c:pt idx="23">
                  <c:v>13.814698839565001</c:v>
                </c:pt>
                <c:pt idx="24">
                  <c:v>13.228679777758</c:v>
                </c:pt>
                <c:pt idx="25">
                  <c:v>8.505209440782</c:v>
                </c:pt>
                <c:pt idx="26">
                  <c:v>8.4555870291289992</c:v>
                </c:pt>
                <c:pt idx="27">
                  <c:v>12.664105703068</c:v>
                </c:pt>
                <c:pt idx="28">
                  <c:v>16.442635754510999</c:v>
                </c:pt>
                <c:pt idx="29">
                  <c:v>4.0286842317289997</c:v>
                </c:pt>
                <c:pt idx="30">
                  <c:v>11.922266820331</c:v>
                </c:pt>
                <c:pt idx="31">
                  <c:v>7.8345346286430004</c:v>
                </c:pt>
                <c:pt idx="32">
                  <c:v>3.8650330460319999</c:v>
                </c:pt>
                <c:pt idx="33">
                  <c:v>7.7187294971240004</c:v>
                </c:pt>
                <c:pt idx="34">
                  <c:v>0</c:v>
                </c:pt>
                <c:pt idx="35">
                  <c:v>11.453441759247999</c:v>
                </c:pt>
                <c:pt idx="36">
                  <c:v>15.088076647429</c:v>
                </c:pt>
                <c:pt idx="37">
                  <c:v>7.4780332772479996</c:v>
                </c:pt>
                <c:pt idx="38">
                  <c:v>7.4183976261120002</c:v>
                </c:pt>
                <c:pt idx="39">
                  <c:v>3.6721504112800001</c:v>
                </c:pt>
                <c:pt idx="40">
                  <c:v>3.6701288215210002</c:v>
                </c:pt>
                <c:pt idx="41">
                  <c:v>11.004732034773999</c:v>
                </c:pt>
                <c:pt idx="42">
                  <c:v>7.2958085579830003</c:v>
                </c:pt>
                <c:pt idx="43">
                  <c:v>14.509576320371</c:v>
                </c:pt>
                <c:pt idx="44">
                  <c:v>10.824463287027999</c:v>
                </c:pt>
                <c:pt idx="45">
                  <c:v>10.769672601951999</c:v>
                </c:pt>
                <c:pt idx="46">
                  <c:v>10.673497705197001</c:v>
                </c:pt>
                <c:pt idx="47">
                  <c:v>3.5568202027379998</c:v>
                </c:pt>
                <c:pt idx="48">
                  <c:v>3.5559348552730001</c:v>
                </c:pt>
                <c:pt idx="49">
                  <c:v>10.596962204167999</c:v>
                </c:pt>
                <c:pt idx="50">
                  <c:v>7.0264193367059997</c:v>
                </c:pt>
                <c:pt idx="51">
                  <c:v>6.9834840601970001</c:v>
                </c:pt>
                <c:pt idx="52">
                  <c:v>3.4633234051390001</c:v>
                </c:pt>
                <c:pt idx="53">
                  <c:v>10.288771520679999</c:v>
                </c:pt>
                <c:pt idx="54">
                  <c:v>10.272917166044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9.9298292069370007</c:v>
                </c:pt>
                <c:pt idx="59">
                  <c:v>3.2745014571529998</c:v>
                </c:pt>
                <c:pt idx="60">
                  <c:v>0</c:v>
                </c:pt>
                <c:pt idx="61">
                  <c:v>6.4418462331299997</c:v>
                </c:pt>
                <c:pt idx="62">
                  <c:v>0</c:v>
                </c:pt>
                <c:pt idx="63">
                  <c:v>0</c:v>
                </c:pt>
                <c:pt idx="64">
                  <c:v>3.1551713258020002</c:v>
                </c:pt>
                <c:pt idx="65">
                  <c:v>3.116624072804</c:v>
                </c:pt>
                <c:pt idx="66">
                  <c:v>15.398355455637001</c:v>
                </c:pt>
                <c:pt idx="67">
                  <c:v>6.0716454159069997</c:v>
                </c:pt>
                <c:pt idx="68">
                  <c:v>0</c:v>
                </c:pt>
                <c:pt idx="69">
                  <c:v>3.023888720895</c:v>
                </c:pt>
                <c:pt idx="70">
                  <c:v>5.9939461144240003</c:v>
                </c:pt>
                <c:pt idx="71">
                  <c:v>2.9669188547690002</c:v>
                </c:pt>
                <c:pt idx="72">
                  <c:v>0</c:v>
                </c:pt>
                <c:pt idx="73">
                  <c:v>0</c:v>
                </c:pt>
                <c:pt idx="74">
                  <c:v>2.9004002552350001</c:v>
                </c:pt>
                <c:pt idx="75">
                  <c:v>5.7835227437030001</c:v>
                </c:pt>
                <c:pt idx="76">
                  <c:v>5.7746722873470002</c:v>
                </c:pt>
                <c:pt idx="77">
                  <c:v>5.7690088842730001</c:v>
                </c:pt>
                <c:pt idx="78">
                  <c:v>0</c:v>
                </c:pt>
                <c:pt idx="79">
                  <c:v>11.360408974723001</c:v>
                </c:pt>
                <c:pt idx="80">
                  <c:v>2.8180127374169999</c:v>
                </c:pt>
                <c:pt idx="81">
                  <c:v>8.3916083916080009</c:v>
                </c:pt>
                <c:pt idx="82">
                  <c:v>0</c:v>
                </c:pt>
                <c:pt idx="83">
                  <c:v>0</c:v>
                </c:pt>
                <c:pt idx="84">
                  <c:v>2.7723870252279998</c:v>
                </c:pt>
                <c:pt idx="85">
                  <c:v>5.5198299892360003</c:v>
                </c:pt>
                <c:pt idx="86">
                  <c:v>2.7457440966500002</c:v>
                </c:pt>
                <c:pt idx="87">
                  <c:v>13.662695376543001</c:v>
                </c:pt>
                <c:pt idx="88">
                  <c:v>2.7179821700360001</c:v>
                </c:pt>
                <c:pt idx="89">
                  <c:v>0</c:v>
                </c:pt>
                <c:pt idx="90">
                  <c:v>8.1406707912729992</c:v>
                </c:pt>
                <c:pt idx="91">
                  <c:v>2.7070925825660002</c:v>
                </c:pt>
                <c:pt idx="92">
                  <c:v>5.3979649672069998</c:v>
                </c:pt>
                <c:pt idx="93">
                  <c:v>10.773250020199001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5.3485946567529998</c:v>
                </c:pt>
                <c:pt idx="99">
                  <c:v>0</c:v>
                </c:pt>
                <c:pt idx="100">
                  <c:v>0</c:v>
                </c:pt>
                <c:pt idx="101">
                  <c:v>7.9855195911410002</c:v>
                </c:pt>
                <c:pt idx="102">
                  <c:v>0</c:v>
                </c:pt>
                <c:pt idx="103">
                  <c:v>2.655830876689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2.6470432526860002</c:v>
                </c:pt>
                <c:pt idx="108">
                  <c:v>0</c:v>
                </c:pt>
                <c:pt idx="109">
                  <c:v>0</c:v>
                </c:pt>
                <c:pt idx="110">
                  <c:v>2.6390794890740001</c:v>
                </c:pt>
                <c:pt idx="111">
                  <c:v>0</c:v>
                </c:pt>
                <c:pt idx="112">
                  <c:v>2.633519435373</c:v>
                </c:pt>
                <c:pt idx="113">
                  <c:v>0</c:v>
                </c:pt>
                <c:pt idx="114">
                  <c:v>0</c:v>
                </c:pt>
                <c:pt idx="115">
                  <c:v>5.2498950020989996</c:v>
                </c:pt>
                <c:pt idx="116">
                  <c:v>5.2413648514069999</c:v>
                </c:pt>
                <c:pt idx="117">
                  <c:v>0</c:v>
                </c:pt>
                <c:pt idx="118">
                  <c:v>0</c:v>
                </c:pt>
                <c:pt idx="119">
                  <c:v>2.6093990553970001</c:v>
                </c:pt>
                <c:pt idx="120">
                  <c:v>0</c:v>
                </c:pt>
                <c:pt idx="121">
                  <c:v>0</c:v>
                </c:pt>
                <c:pt idx="122">
                  <c:v>2.5829781738339999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2.5351755609070001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2.4602666929089998</c:v>
                </c:pt>
                <c:pt idx="151">
                  <c:v>0</c:v>
                </c:pt>
                <c:pt idx="153">
                  <c:v>2.4515211688849998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4.8628671464690001</c:v>
                </c:pt>
                <c:pt idx="159">
                  <c:v>0</c:v>
                </c:pt>
                <c:pt idx="161">
                  <c:v>4.8531909730639997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7.2313551559559999</c:v>
                </c:pt>
                <c:pt idx="166">
                  <c:v>0</c:v>
                </c:pt>
                <c:pt idx="167">
                  <c:v>2.4089419926760001</c:v>
                </c:pt>
                <c:pt idx="168">
                  <c:v>0</c:v>
                </c:pt>
                <c:pt idx="169">
                  <c:v>4.8164916674690001</c:v>
                </c:pt>
                <c:pt idx="170">
                  <c:v>2.4048867298349998</c:v>
                </c:pt>
                <c:pt idx="171">
                  <c:v>9.6091479088089997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4.7868648428710001</c:v>
                </c:pt>
                <c:pt idx="176">
                  <c:v>0</c:v>
                </c:pt>
                <c:pt idx="177">
                  <c:v>2.387318563789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7.1093416749599996</c:v>
                </c:pt>
                <c:pt idx="185">
                  <c:v>2.3669759515240001</c:v>
                </c:pt>
                <c:pt idx="186">
                  <c:v>0</c:v>
                </c:pt>
                <c:pt idx="187">
                  <c:v>0</c:v>
                </c:pt>
                <c:pt idx="188">
                  <c:v>4.7269031693879997</c:v>
                </c:pt>
                <c:pt idx="189">
                  <c:v>2.361275088547</c:v>
                </c:pt>
                <c:pt idx="190">
                  <c:v>0</c:v>
                </c:pt>
                <c:pt idx="191">
                  <c:v>4.7139793056299997</c:v>
                </c:pt>
                <c:pt idx="192">
                  <c:v>2.355157795572</c:v>
                </c:pt>
                <c:pt idx="193">
                  <c:v>2.3524983532510002</c:v>
                </c:pt>
                <c:pt idx="194">
                  <c:v>0</c:v>
                </c:pt>
                <c:pt idx="195">
                  <c:v>0</c:v>
                </c:pt>
                <c:pt idx="196">
                  <c:v>2.349182484495</c:v>
                </c:pt>
                <c:pt idx="197">
                  <c:v>0</c:v>
                </c:pt>
                <c:pt idx="198">
                  <c:v>0</c:v>
                </c:pt>
                <c:pt idx="199">
                  <c:v>4.6862552134579998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2.337650194024</c:v>
                </c:pt>
                <c:pt idx="204">
                  <c:v>0</c:v>
                </c:pt>
                <c:pt idx="205">
                  <c:v>2.3333411111369999</c:v>
                </c:pt>
                <c:pt idx="206">
                  <c:v>0</c:v>
                </c:pt>
                <c:pt idx="207">
                  <c:v>2.329373398555</c:v>
                </c:pt>
                <c:pt idx="208">
                  <c:v>2.328397131414</c:v>
                </c:pt>
                <c:pt idx="209">
                  <c:v>0</c:v>
                </c:pt>
                <c:pt idx="210">
                  <c:v>0</c:v>
                </c:pt>
                <c:pt idx="211">
                  <c:v>9.2973525788529994</c:v>
                </c:pt>
                <c:pt idx="212">
                  <c:v>6.9676700111479999</c:v>
                </c:pt>
                <c:pt idx="213">
                  <c:v>0</c:v>
                </c:pt>
                <c:pt idx="214">
                  <c:v>2.317174900361</c:v>
                </c:pt>
                <c:pt idx="215">
                  <c:v>4.6335982206980004</c:v>
                </c:pt>
                <c:pt idx="216">
                  <c:v>2.3163161308250002</c:v>
                </c:pt>
                <c:pt idx="217">
                  <c:v>0</c:v>
                </c:pt>
                <c:pt idx="218">
                  <c:v>4.6265238612959996</c:v>
                </c:pt>
                <c:pt idx="219">
                  <c:v>0</c:v>
                </c:pt>
                <c:pt idx="220">
                  <c:v>0</c:v>
                </c:pt>
                <c:pt idx="221">
                  <c:v>6.9234497242149997</c:v>
                </c:pt>
                <c:pt idx="222">
                  <c:v>4.6145681917810002</c:v>
                </c:pt>
                <c:pt idx="223">
                  <c:v>0</c:v>
                </c:pt>
                <c:pt idx="224">
                  <c:v>9.2225398874850004</c:v>
                </c:pt>
                <c:pt idx="225">
                  <c:v>2.3047316140029999</c:v>
                </c:pt>
                <c:pt idx="226">
                  <c:v>0</c:v>
                </c:pt>
                <c:pt idx="227">
                  <c:v>2.3030330945849999</c:v>
                </c:pt>
                <c:pt idx="228">
                  <c:v>2.3022377751169998</c:v>
                </c:pt>
                <c:pt idx="229">
                  <c:v>0</c:v>
                </c:pt>
                <c:pt idx="230">
                  <c:v>2.3018668139859999</c:v>
                </c:pt>
                <c:pt idx="231">
                  <c:v>0</c:v>
                </c:pt>
                <c:pt idx="232">
                  <c:v>4.6009800087409998</c:v>
                </c:pt>
                <c:pt idx="233">
                  <c:v>2.2995377929030001</c:v>
                </c:pt>
                <c:pt idx="234">
                  <c:v>4.5961162817409997</c:v>
                </c:pt>
                <c:pt idx="235">
                  <c:v>4.5943214187260004</c:v>
                </c:pt>
                <c:pt idx="236">
                  <c:v>0</c:v>
                </c:pt>
                <c:pt idx="237">
                  <c:v>2.2968968922980002</c:v>
                </c:pt>
                <c:pt idx="238">
                  <c:v>9.1865325432909994</c:v>
                </c:pt>
                <c:pt idx="239">
                  <c:v>6.8880011020799996</c:v>
                </c:pt>
                <c:pt idx="240">
                  <c:v>4.5908412716629998</c:v>
                </c:pt>
                <c:pt idx="241">
                  <c:v>18.353675323482999</c:v>
                </c:pt>
                <c:pt idx="242">
                  <c:v>4.5862092687280001</c:v>
                </c:pt>
                <c:pt idx="243">
                  <c:v>11.464997363049999</c:v>
                </c:pt>
                <c:pt idx="244">
                  <c:v>2.292946895349</c:v>
                </c:pt>
                <c:pt idx="245">
                  <c:v>0</c:v>
                </c:pt>
                <c:pt idx="246">
                  <c:v>4.5832664940300001</c:v>
                </c:pt>
                <c:pt idx="247">
                  <c:v>9.1652727814309998</c:v>
                </c:pt>
                <c:pt idx="248">
                  <c:v>11.449769859625</c:v>
                </c:pt>
                <c:pt idx="249">
                  <c:v>11.443218748569</c:v>
                </c:pt>
                <c:pt idx="250">
                  <c:v>2.2885389967040002</c:v>
                </c:pt>
                <c:pt idx="251">
                  <c:v>2.288381885168</c:v>
                </c:pt>
                <c:pt idx="252">
                  <c:v>6.8634179821550001</c:v>
                </c:pt>
                <c:pt idx="253">
                  <c:v>16.014641958361</c:v>
                </c:pt>
                <c:pt idx="254">
                  <c:v>13.718362027573001</c:v>
                </c:pt>
                <c:pt idx="255">
                  <c:v>9.1430661272249996</c:v>
                </c:pt>
                <c:pt idx="256">
                  <c:v>11.424393364712</c:v>
                </c:pt>
                <c:pt idx="257">
                  <c:v>11.424393364712</c:v>
                </c:pt>
                <c:pt idx="258">
                  <c:v>13.709272037653999</c:v>
                </c:pt>
                <c:pt idx="259">
                  <c:v>29.699351183404001</c:v>
                </c:pt>
                <c:pt idx="260">
                  <c:v>27.404768429705999</c:v>
                </c:pt>
                <c:pt idx="261">
                  <c:v>25.114728646772001</c:v>
                </c:pt>
                <c:pt idx="262">
                  <c:v>22.822713164140001</c:v>
                </c:pt>
                <c:pt idx="263">
                  <c:v>25.099828864803001</c:v>
                </c:pt>
                <c:pt idx="264">
                  <c:v>20.535755031259001</c:v>
                </c:pt>
                <c:pt idx="265">
                  <c:v>18.254004472230999</c:v>
                </c:pt>
                <c:pt idx="266">
                  <c:v>50.174470317238999</c:v>
                </c:pt>
                <c:pt idx="267">
                  <c:v>38.764992931088997</c:v>
                </c:pt>
                <c:pt idx="268">
                  <c:v>38.75968992248</c:v>
                </c:pt>
                <c:pt idx="269">
                  <c:v>34.192710114203003</c:v>
                </c:pt>
                <c:pt idx="270">
                  <c:v>68.358929954882996</c:v>
                </c:pt>
                <c:pt idx="271">
                  <c:v>34.175571301632999</c:v>
                </c:pt>
                <c:pt idx="272">
                  <c:v>36.453112184452003</c:v>
                </c:pt>
                <c:pt idx="273">
                  <c:v>100.218658892128</c:v>
                </c:pt>
                <c:pt idx="274">
                  <c:v>61.493611497026997</c:v>
                </c:pt>
                <c:pt idx="275">
                  <c:v>61.476809581273997</c:v>
                </c:pt>
                <c:pt idx="276">
                  <c:v>45.522829699093997</c:v>
                </c:pt>
                <c:pt idx="277">
                  <c:v>63.695716463067001</c:v>
                </c:pt>
                <c:pt idx="278">
                  <c:v>40.940726925351001</c:v>
                </c:pt>
                <c:pt idx="279">
                  <c:v>34.116496463255999</c:v>
                </c:pt>
                <c:pt idx="280">
                  <c:v>88.670622740604003</c:v>
                </c:pt>
                <c:pt idx="281">
                  <c:v>90.907024840343993</c:v>
                </c:pt>
                <c:pt idx="282">
                  <c:v>81.771720613287002</c:v>
                </c:pt>
                <c:pt idx="283">
                  <c:v>81.766148814389993</c:v>
                </c:pt>
                <c:pt idx="284">
                  <c:v>79.471401648463001</c:v>
                </c:pt>
                <c:pt idx="285">
                  <c:v>84.001180557132002</c:v>
                </c:pt>
                <c:pt idx="286">
                  <c:v>43.132803632235998</c:v>
                </c:pt>
                <c:pt idx="287">
                  <c:v>99.832100558152007</c:v>
                </c:pt>
                <c:pt idx="288">
                  <c:v>90.723520072577998</c:v>
                </c:pt>
                <c:pt idx="289">
                  <c:v>65.750691515892996</c:v>
                </c:pt>
                <c:pt idx="290">
                  <c:v>83.846990572877999</c:v>
                </c:pt>
                <c:pt idx="291">
                  <c:v>117.73762622832</c:v>
                </c:pt>
                <c:pt idx="292">
                  <c:v>72.435882925504004</c:v>
                </c:pt>
                <c:pt idx="293">
                  <c:v>43.000045263205003</c:v>
                </c:pt>
                <c:pt idx="294">
                  <c:v>106.327624821844</c:v>
                </c:pt>
                <c:pt idx="295">
                  <c:v>128.915526405066</c:v>
                </c:pt>
                <c:pt idx="296">
                  <c:v>74.611680119377993</c:v>
                </c:pt>
                <c:pt idx="297">
                  <c:v>101.67653305617</c:v>
                </c:pt>
                <c:pt idx="298">
                  <c:v>94.844522728811995</c:v>
                </c:pt>
                <c:pt idx="299">
                  <c:v>63.219688417249003</c:v>
                </c:pt>
                <c:pt idx="300">
                  <c:v>76.761565032849006</c:v>
                </c:pt>
                <c:pt idx="301">
                  <c:v>112.818430018727</c:v>
                </c:pt>
                <c:pt idx="302">
                  <c:v>90.189623683795006</c:v>
                </c:pt>
                <c:pt idx="303">
                  <c:v>99.195166490068999</c:v>
                </c:pt>
                <c:pt idx="304">
                  <c:v>72.104551599819004</c:v>
                </c:pt>
                <c:pt idx="305">
                  <c:v>90.053581881219003</c:v>
                </c:pt>
                <c:pt idx="306">
                  <c:v>36.017378385070003</c:v>
                </c:pt>
                <c:pt idx="307">
                  <c:v>33.760972316001997</c:v>
                </c:pt>
                <c:pt idx="308">
                  <c:v>83.219000922155999</c:v>
                </c:pt>
                <c:pt idx="309">
                  <c:v>80.924335746077006</c:v>
                </c:pt>
                <c:pt idx="310">
                  <c:v>56.146970309482001</c:v>
                </c:pt>
                <c:pt idx="311">
                  <c:v>53.852712830408002</c:v>
                </c:pt>
                <c:pt idx="312">
                  <c:v>51.559102423276997</c:v>
                </c:pt>
                <c:pt idx="313">
                  <c:v>35.861574323112002</c:v>
                </c:pt>
                <c:pt idx="314">
                  <c:v>20.170327207530001</c:v>
                </c:pt>
                <c:pt idx="315">
                  <c:v>49.280946194165999</c:v>
                </c:pt>
                <c:pt idx="316">
                  <c:v>47.015627098910997</c:v>
                </c:pt>
                <c:pt idx="317">
                  <c:v>38.038978765298999</c:v>
                </c:pt>
                <c:pt idx="318">
                  <c:v>24.602997092372998</c:v>
                </c:pt>
                <c:pt idx="319">
                  <c:v>40.232454179704</c:v>
                </c:pt>
                <c:pt idx="320">
                  <c:v>29.053525533578998</c:v>
                </c:pt>
                <c:pt idx="321">
                  <c:v>24.582104228121</c:v>
                </c:pt>
                <c:pt idx="322">
                  <c:v>40.210883745867001</c:v>
                </c:pt>
                <c:pt idx="323">
                  <c:v>40.183953208018004</c:v>
                </c:pt>
                <c:pt idx="324">
                  <c:v>33.477659242065002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C3-4E3F-BFF5-5996318E7C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List1!$A$2:$A$326</c:f>
              <c:numCache>
                <c:formatCode>m/d/yyyy</c:formatCode>
                <c:ptCount val="32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</c:numCache>
            </c:numRef>
          </c:cat>
          <c:val>
            <c:numRef>
              <c:f>List1!$B$2:$B$326</c:f>
              <c:numCache>
                <c:formatCode>General</c:formatCode>
                <c:ptCount val="325"/>
                <c:pt idx="0">
                  <c:v>125.258100186908</c:v>
                </c:pt>
                <c:pt idx="1">
                  <c:v>111.433248525728</c:v>
                </c:pt>
                <c:pt idx="2">
                  <c:v>135.19155450406501</c:v>
                </c:pt>
                <c:pt idx="3">
                  <c:v>109.97800439912</c:v>
                </c:pt>
                <c:pt idx="4">
                  <c:v>110.36863122830199</c:v>
                </c:pt>
                <c:pt idx="5">
                  <c:v>54.359315072629997</c:v>
                </c:pt>
                <c:pt idx="6">
                  <c:v>30.285898885478002</c:v>
                </c:pt>
                <c:pt idx="7">
                  <c:v>131.65414761593701</c:v>
                </c:pt>
                <c:pt idx="8">
                  <c:v>121.154383821229</c:v>
                </c:pt>
                <c:pt idx="9">
                  <c:v>108.398231951168</c:v>
                </c:pt>
                <c:pt idx="10">
                  <c:v>116.06538349937099</c:v>
                </c:pt>
                <c:pt idx="11">
                  <c:v>112.646191564788</c:v>
                </c:pt>
                <c:pt idx="12">
                  <c:v>55.350145017378999</c:v>
                </c:pt>
                <c:pt idx="13">
                  <c:v>29.956396800213</c:v>
                </c:pt>
                <c:pt idx="14">
                  <c:v>142.15045203843701</c:v>
                </c:pt>
                <c:pt idx="15">
                  <c:v>138.29799702307699</c:v>
                </c:pt>
                <c:pt idx="16">
                  <c:v>137.347742798279</c:v>
                </c:pt>
                <c:pt idx="17">
                  <c:v>133.22874254479299</c:v>
                </c:pt>
                <c:pt idx="18">
                  <c:v>157.49039692701601</c:v>
                </c:pt>
                <c:pt idx="19">
                  <c:v>73.261014857847002</c:v>
                </c:pt>
                <c:pt idx="20">
                  <c:v>42.550996724862003</c:v>
                </c:pt>
                <c:pt idx="21">
                  <c:v>162.43198985790499</c:v>
                </c:pt>
                <c:pt idx="22">
                  <c:v>204.987120874971</c:v>
                </c:pt>
                <c:pt idx="23">
                  <c:v>170.62498279990001</c:v>
                </c:pt>
                <c:pt idx="24">
                  <c:v>175.38936438894299</c:v>
                </c:pt>
                <c:pt idx="25">
                  <c:v>195.77581525622301</c:v>
                </c:pt>
                <c:pt idx="26">
                  <c:v>103.11197674252</c:v>
                </c:pt>
                <c:pt idx="27">
                  <c:v>50.159075926508997</c:v>
                </c:pt>
                <c:pt idx="28">
                  <c:v>168.24029355030501</c:v>
                </c:pt>
                <c:pt idx="29">
                  <c:v>200.585651537335</c:v>
                </c:pt>
                <c:pt idx="30">
                  <c:v>165.43085876340399</c:v>
                </c:pt>
                <c:pt idx="31">
                  <c:v>164.13990688790699</c:v>
                </c:pt>
                <c:pt idx="32">
                  <c:v>164.02323411683199</c:v>
                </c:pt>
                <c:pt idx="33">
                  <c:v>91.827364554637001</c:v>
                </c:pt>
                <c:pt idx="34">
                  <c:v>55.722891566264998</c:v>
                </c:pt>
                <c:pt idx="35">
                  <c:v>157.561433809047</c:v>
                </c:pt>
                <c:pt idx="36">
                  <c:v>169.37255859375</c:v>
                </c:pt>
                <c:pt idx="37">
                  <c:v>185.64546319310099</c:v>
                </c:pt>
                <c:pt idx="38">
                  <c:v>131.11820691995601</c:v>
                </c:pt>
                <c:pt idx="39">
                  <c:v>161.58853964357201</c:v>
                </c:pt>
                <c:pt idx="40">
                  <c:v>74.586279232381997</c:v>
                </c:pt>
                <c:pt idx="41">
                  <c:v>45.062543702897003</c:v>
                </c:pt>
                <c:pt idx="42">
                  <c:v>154.30896083046201</c:v>
                </c:pt>
                <c:pt idx="43">
                  <c:v>142.38996072540601</c:v>
                </c:pt>
                <c:pt idx="44">
                  <c:v>143.06151645207399</c:v>
                </c:pt>
                <c:pt idx="45">
                  <c:v>127.905507832238</c:v>
                </c:pt>
                <c:pt idx="46">
                  <c:v>120.765270450645</c:v>
                </c:pt>
                <c:pt idx="47">
                  <c:v>44.496003305416998</c:v>
                </c:pt>
                <c:pt idx="48">
                  <c:v>34.964479267652997</c:v>
                </c:pt>
                <c:pt idx="49">
                  <c:v>145.390637482025</c:v>
                </c:pt>
                <c:pt idx="50">
                  <c:v>101.15282103978601</c:v>
                </c:pt>
                <c:pt idx="51">
                  <c:v>104.984333107213</c:v>
                </c:pt>
                <c:pt idx="52">
                  <c:v>76.598380025750004</c:v>
                </c:pt>
                <c:pt idx="53">
                  <c:v>87.262908324552001</c:v>
                </c:pt>
                <c:pt idx="54">
                  <c:v>44.500115370669</c:v>
                </c:pt>
                <c:pt idx="55">
                  <c:v>23.098498597591</c:v>
                </c:pt>
                <c:pt idx="56">
                  <c:v>86.493679308050005</c:v>
                </c:pt>
                <c:pt idx="57">
                  <c:v>88.853124109372999</c:v>
                </c:pt>
                <c:pt idx="58">
                  <c:v>59.234687833194997</c:v>
                </c:pt>
                <c:pt idx="59">
                  <c:v>83.855289728581994</c:v>
                </c:pt>
                <c:pt idx="60">
                  <c:v>43.392984222309998</c:v>
                </c:pt>
                <c:pt idx="61">
                  <c:v>36.479866587916</c:v>
                </c:pt>
                <c:pt idx="62">
                  <c:v>39.966636546882</c:v>
                </c:pt>
                <c:pt idx="63">
                  <c:v>38.608683443894002</c:v>
                </c:pt>
                <c:pt idx="64">
                  <c:v>113.402792543766</c:v>
                </c:pt>
                <c:pt idx="65">
                  <c:v>85.930646807138999</c:v>
                </c:pt>
                <c:pt idx="66">
                  <c:v>61.647809689585003</c:v>
                </c:pt>
                <c:pt idx="67">
                  <c:v>47.880372730285998</c:v>
                </c:pt>
                <c:pt idx="68">
                  <c:v>22.145533061435</c:v>
                </c:pt>
                <c:pt idx="69">
                  <c:v>14.774595083753001</c:v>
                </c:pt>
                <c:pt idx="70">
                  <c:v>35.502074068536999</c:v>
                </c:pt>
                <c:pt idx="71">
                  <c:v>49.204216422853001</c:v>
                </c:pt>
                <c:pt idx="72">
                  <c:v>44.130626654898002</c:v>
                </c:pt>
                <c:pt idx="73">
                  <c:v>37.099955089528002</c:v>
                </c:pt>
                <c:pt idx="74">
                  <c:v>45.173328095846003</c:v>
                </c:pt>
                <c:pt idx="75">
                  <c:v>11.820330969266999</c:v>
                </c:pt>
                <c:pt idx="76">
                  <c:v>9.8753727953230008</c:v>
                </c:pt>
                <c:pt idx="77">
                  <c:v>51.455599754596001</c:v>
                </c:pt>
                <c:pt idx="78">
                  <c:v>46.369098020240997</c:v>
                </c:pt>
                <c:pt idx="79">
                  <c:v>34.760561076350001</c:v>
                </c:pt>
                <c:pt idx="80">
                  <c:v>24.919013207075999</c:v>
                </c:pt>
                <c:pt idx="81">
                  <c:v>19.011005259710998</c:v>
                </c:pt>
                <c:pt idx="82">
                  <c:v>16.989466530750001</c:v>
                </c:pt>
                <c:pt idx="83">
                  <c:v>6.3878715611950003</c:v>
                </c:pt>
                <c:pt idx="84">
                  <c:v>21.514629948364</c:v>
                </c:pt>
                <c:pt idx="85">
                  <c:v>21.773210242118001</c:v>
                </c:pt>
                <c:pt idx="86">
                  <c:v>13.222849083214999</c:v>
                </c:pt>
                <c:pt idx="87">
                  <c:v>31.191515907673001</c:v>
                </c:pt>
                <c:pt idx="88">
                  <c:v>27.102719306169998</c:v>
                </c:pt>
                <c:pt idx="89">
                  <c:v>6.7902492021449996</c:v>
                </c:pt>
                <c:pt idx="90">
                  <c:v>6.8062708442039996</c:v>
                </c:pt>
                <c:pt idx="91">
                  <c:v>36.588991287246003</c:v>
                </c:pt>
                <c:pt idx="92">
                  <c:v>18.415358408913001</c:v>
                </c:pt>
                <c:pt idx="93">
                  <c:v>16.204078798120001</c:v>
                </c:pt>
                <c:pt idx="94">
                  <c:v>11.652838631490001</c:v>
                </c:pt>
                <c:pt idx="95">
                  <c:v>35.147737657286001</c:v>
                </c:pt>
                <c:pt idx="96">
                  <c:v>11.731030922997</c:v>
                </c:pt>
                <c:pt idx="97">
                  <c:v>7.051688879486</c:v>
                </c:pt>
                <c:pt idx="98">
                  <c:v>23.589912953220999</c:v>
                </c:pt>
                <c:pt idx="99">
                  <c:v>42.627764884194001</c:v>
                </c:pt>
                <c:pt idx="100">
                  <c:v>9.5197296396779993</c:v>
                </c:pt>
                <c:pt idx="101">
                  <c:v>16.736801836266</c:v>
                </c:pt>
                <c:pt idx="102">
                  <c:v>14.414414414414001</c:v>
                </c:pt>
                <c:pt idx="103">
                  <c:v>0</c:v>
                </c:pt>
                <c:pt idx="104">
                  <c:v>2.4055809477980001</c:v>
                </c:pt>
                <c:pt idx="105">
                  <c:v>9.6432015429119993</c:v>
                </c:pt>
                <c:pt idx="106">
                  <c:v>4.8308011883770003</c:v>
                </c:pt>
                <c:pt idx="107">
                  <c:v>4.8462526351489998</c:v>
                </c:pt>
                <c:pt idx="108">
                  <c:v>9.7304660893250006</c:v>
                </c:pt>
                <c:pt idx="109">
                  <c:v>4.8844820006829996</c:v>
                </c:pt>
                <c:pt idx="110">
                  <c:v>7.3294080281439999</c:v>
                </c:pt>
                <c:pt idx="111">
                  <c:v>0</c:v>
                </c:pt>
                <c:pt idx="112">
                  <c:v>4.8999191513340001</c:v>
                </c:pt>
                <c:pt idx="113">
                  <c:v>12.274155538098</c:v>
                </c:pt>
                <c:pt idx="114">
                  <c:v>14.785608674223001</c:v>
                </c:pt>
                <c:pt idx="115">
                  <c:v>7.4174805291129999</c:v>
                </c:pt>
                <c:pt idx="116">
                  <c:v>4.9646270323939996</c:v>
                </c:pt>
                <c:pt idx="117">
                  <c:v>0</c:v>
                </c:pt>
                <c:pt idx="118">
                  <c:v>0</c:v>
                </c:pt>
                <c:pt idx="119">
                  <c:v>7.5050659194950002</c:v>
                </c:pt>
                <c:pt idx="120">
                  <c:v>2.5184476288809998</c:v>
                </c:pt>
                <c:pt idx="121">
                  <c:v>0</c:v>
                </c:pt>
                <c:pt idx="122">
                  <c:v>10.236986231253001</c:v>
                </c:pt>
                <c:pt idx="123">
                  <c:v>2.58324507246</c:v>
                </c:pt>
                <c:pt idx="124">
                  <c:v>0</c:v>
                </c:pt>
                <c:pt idx="125">
                  <c:v>2.5897342932609999</c:v>
                </c:pt>
                <c:pt idx="126">
                  <c:v>2.6081740173700001</c:v>
                </c:pt>
                <c:pt idx="127">
                  <c:v>0</c:v>
                </c:pt>
                <c:pt idx="128">
                  <c:v>2.6451527575710001</c:v>
                </c:pt>
                <c:pt idx="129">
                  <c:v>2.671439638821</c:v>
                </c:pt>
                <c:pt idx="131">
                  <c:v>2.7100271002710001</c:v>
                </c:pt>
                <c:pt idx="132">
                  <c:v>2.7165792833659999</c:v>
                </c:pt>
                <c:pt idx="133">
                  <c:v>2.7334353815869998</c:v>
                </c:pt>
                <c:pt idx="135">
                  <c:v>0</c:v>
                </c:pt>
                <c:pt idx="136">
                  <c:v>5.5867482331899998</c:v>
                </c:pt>
                <c:pt idx="137">
                  <c:v>8.4580901632409997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5.7648516991900003</c:v>
                </c:pt>
                <c:pt idx="143">
                  <c:v>2.902589109485</c:v>
                </c:pt>
                <c:pt idx="145">
                  <c:v>0</c:v>
                </c:pt>
                <c:pt idx="146">
                  <c:v>2.939274587031</c:v>
                </c:pt>
                <c:pt idx="147">
                  <c:v>0</c:v>
                </c:pt>
                <c:pt idx="148">
                  <c:v>5.9468942344859999</c:v>
                </c:pt>
                <c:pt idx="150">
                  <c:v>3.0126833971010001</c:v>
                </c:pt>
                <c:pt idx="151">
                  <c:v>3.0341646944590002</c:v>
                </c:pt>
                <c:pt idx="153">
                  <c:v>3.0463656857360002</c:v>
                </c:pt>
                <c:pt idx="154">
                  <c:v>6.1240737338470002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3.144555202666</c:v>
                </c:pt>
                <c:pt idx="159">
                  <c:v>3.1490112104789998</c:v>
                </c:pt>
                <c:pt idx="161">
                  <c:v>3.1721862707769999</c:v>
                </c:pt>
                <c:pt idx="162">
                  <c:v>6.387735547748</c:v>
                </c:pt>
                <c:pt idx="163">
                  <c:v>3.2183316168889999</c:v>
                </c:pt>
                <c:pt idx="164">
                  <c:v>9.7295193617429998</c:v>
                </c:pt>
                <c:pt idx="165">
                  <c:v>0</c:v>
                </c:pt>
                <c:pt idx="166">
                  <c:v>0</c:v>
                </c:pt>
                <c:pt idx="167">
                  <c:v>6.546644844517</c:v>
                </c:pt>
                <c:pt idx="168">
                  <c:v>6.5528652403259997</c:v>
                </c:pt>
                <c:pt idx="169">
                  <c:v>3.2804093950920001</c:v>
                </c:pt>
                <c:pt idx="170">
                  <c:v>9.9032779850130002</c:v>
                </c:pt>
                <c:pt idx="171">
                  <c:v>0</c:v>
                </c:pt>
                <c:pt idx="172">
                  <c:v>6.6748990421509999</c:v>
                </c:pt>
                <c:pt idx="173">
                  <c:v>0</c:v>
                </c:pt>
                <c:pt idx="174">
                  <c:v>3.3486253892770002</c:v>
                </c:pt>
                <c:pt idx="175">
                  <c:v>3.3673435027099998</c:v>
                </c:pt>
                <c:pt idx="176">
                  <c:v>0</c:v>
                </c:pt>
                <c:pt idx="177">
                  <c:v>0</c:v>
                </c:pt>
                <c:pt idx="178">
                  <c:v>6.8547143297800002</c:v>
                </c:pt>
                <c:pt idx="179">
                  <c:v>0</c:v>
                </c:pt>
                <c:pt idx="180">
                  <c:v>3.4536349507850002</c:v>
                </c:pt>
                <c:pt idx="181">
                  <c:v>0</c:v>
                </c:pt>
                <c:pt idx="182">
                  <c:v>0</c:v>
                </c:pt>
                <c:pt idx="183">
                  <c:v>3.50569675723</c:v>
                </c:pt>
                <c:pt idx="184">
                  <c:v>3.528955076401</c:v>
                </c:pt>
                <c:pt idx="185">
                  <c:v>0</c:v>
                </c:pt>
                <c:pt idx="186">
                  <c:v>3.5773055734420001</c:v>
                </c:pt>
                <c:pt idx="187">
                  <c:v>0</c:v>
                </c:pt>
                <c:pt idx="188">
                  <c:v>0</c:v>
                </c:pt>
                <c:pt idx="189">
                  <c:v>7.225955632632</c:v>
                </c:pt>
                <c:pt idx="190">
                  <c:v>3.6351739430730001</c:v>
                </c:pt>
                <c:pt idx="191">
                  <c:v>3.6563071297979999</c:v>
                </c:pt>
                <c:pt idx="192">
                  <c:v>0</c:v>
                </c:pt>
                <c:pt idx="193">
                  <c:v>7.3863426524350002</c:v>
                </c:pt>
                <c:pt idx="194">
                  <c:v>7.4043908037459998</c:v>
                </c:pt>
                <c:pt idx="195">
                  <c:v>0</c:v>
                </c:pt>
                <c:pt idx="196">
                  <c:v>7.4451848267129996</c:v>
                </c:pt>
                <c:pt idx="197">
                  <c:v>7.4830695551310003</c:v>
                </c:pt>
                <c:pt idx="198">
                  <c:v>7.5216246709280004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11.519852545887</c:v>
                </c:pt>
                <c:pt idx="204">
                  <c:v>0</c:v>
                </c:pt>
                <c:pt idx="205">
                  <c:v>0</c:v>
                </c:pt>
                <c:pt idx="206">
                  <c:v>3.903962521959</c:v>
                </c:pt>
                <c:pt idx="207">
                  <c:v>0</c:v>
                </c:pt>
                <c:pt idx="208">
                  <c:v>7.8647267007470001</c:v>
                </c:pt>
                <c:pt idx="209">
                  <c:v>3.9382482671700001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16.090751840378999</c:v>
                </c:pt>
                <c:pt idx="214">
                  <c:v>8.0938891137189994</c:v>
                </c:pt>
                <c:pt idx="215">
                  <c:v>4.0489108429830001</c:v>
                </c:pt>
                <c:pt idx="216">
                  <c:v>0</c:v>
                </c:pt>
                <c:pt idx="217">
                  <c:v>4.0696727983069998</c:v>
                </c:pt>
                <c:pt idx="218">
                  <c:v>12.265423770390999</c:v>
                </c:pt>
                <c:pt idx="219">
                  <c:v>0</c:v>
                </c:pt>
                <c:pt idx="220">
                  <c:v>8.2423243354619995</c:v>
                </c:pt>
                <c:pt idx="221">
                  <c:v>0</c:v>
                </c:pt>
                <c:pt idx="222">
                  <c:v>0</c:v>
                </c:pt>
                <c:pt idx="223">
                  <c:v>4.137702747434</c:v>
                </c:pt>
                <c:pt idx="224">
                  <c:v>8.2932492950730001</c:v>
                </c:pt>
                <c:pt idx="225">
                  <c:v>12.468309712812999</c:v>
                </c:pt>
                <c:pt idx="226">
                  <c:v>8.3274347337299996</c:v>
                </c:pt>
                <c:pt idx="227">
                  <c:v>8.3444592790380003</c:v>
                </c:pt>
                <c:pt idx="228">
                  <c:v>20.907380305246999</c:v>
                </c:pt>
                <c:pt idx="229">
                  <c:v>4.1814760610489996</c:v>
                </c:pt>
                <c:pt idx="230">
                  <c:v>0</c:v>
                </c:pt>
                <c:pt idx="231">
                  <c:v>25.137207256273001</c:v>
                </c:pt>
                <c:pt idx="232">
                  <c:v>20.973154362416</c:v>
                </c:pt>
                <c:pt idx="233">
                  <c:v>16.802486768041</c:v>
                </c:pt>
                <c:pt idx="234">
                  <c:v>12.614582457319999</c:v>
                </c:pt>
                <c:pt idx="235">
                  <c:v>12.637964445193001</c:v>
                </c:pt>
                <c:pt idx="236">
                  <c:v>12.635835228708</c:v>
                </c:pt>
                <c:pt idx="237">
                  <c:v>12.632642748863001</c:v>
                </c:pt>
                <c:pt idx="238">
                  <c:v>8.4313477509370003</c:v>
                </c:pt>
                <c:pt idx="239">
                  <c:v>16.894032183130999</c:v>
                </c:pt>
                <c:pt idx="240">
                  <c:v>33.828068840119997</c:v>
                </c:pt>
                <c:pt idx="241">
                  <c:v>33.88538269304</c:v>
                </c:pt>
                <c:pt idx="242">
                  <c:v>25.458248472505002</c:v>
                </c:pt>
                <c:pt idx="243">
                  <c:v>12.733446519524</c:v>
                </c:pt>
                <c:pt idx="244">
                  <c:v>8.4904058413989993</c:v>
                </c:pt>
                <c:pt idx="245">
                  <c:v>17.012589316092999</c:v>
                </c:pt>
                <c:pt idx="246">
                  <c:v>34.078807241745999</c:v>
                </c:pt>
                <c:pt idx="247">
                  <c:v>21.333788454153002</c:v>
                </c:pt>
                <c:pt idx="248">
                  <c:v>12.822704735852</c:v>
                </c:pt>
                <c:pt idx="249">
                  <c:v>12.847415528241999</c:v>
                </c:pt>
                <c:pt idx="250">
                  <c:v>12.851267991775</c:v>
                </c:pt>
                <c:pt idx="251">
                  <c:v>8.5686131699580006</c:v>
                </c:pt>
                <c:pt idx="252">
                  <c:v>34.327397554172002</c:v>
                </c:pt>
                <c:pt idx="253">
                  <c:v>25.747757799424001</c:v>
                </c:pt>
                <c:pt idx="254">
                  <c:v>30.097170865938001</c:v>
                </c:pt>
                <c:pt idx="255">
                  <c:v>47.342371422423</c:v>
                </c:pt>
                <c:pt idx="256">
                  <c:v>34.472357478347</c:v>
                </c:pt>
                <c:pt idx="257">
                  <c:v>17.240636179475</c:v>
                </c:pt>
                <c:pt idx="258">
                  <c:v>30.176315902917999</c:v>
                </c:pt>
                <c:pt idx="259">
                  <c:v>86.322240925374004</c:v>
                </c:pt>
                <c:pt idx="260">
                  <c:v>73.472210216958999</c:v>
                </c:pt>
                <c:pt idx="261">
                  <c:v>56.255138690552997</c:v>
                </c:pt>
                <c:pt idx="262">
                  <c:v>112.666291112362</c:v>
                </c:pt>
                <c:pt idx="263">
                  <c:v>117.218025527481</c:v>
                </c:pt>
                <c:pt idx="264">
                  <c:v>43.425395171096</c:v>
                </c:pt>
                <c:pt idx="265">
                  <c:v>26.057500217145002</c:v>
                </c:pt>
                <c:pt idx="266">
                  <c:v>104.361438448493</c:v>
                </c:pt>
                <c:pt idx="267">
                  <c:v>126.235145605711</c:v>
                </c:pt>
                <c:pt idx="268">
                  <c:v>161.248147825329</c:v>
                </c:pt>
                <c:pt idx="269">
                  <c:v>61.103351955306998</c:v>
                </c:pt>
                <c:pt idx="270">
                  <c:v>174.95516773826699</c:v>
                </c:pt>
                <c:pt idx="271">
                  <c:v>135.625847661547</c:v>
                </c:pt>
                <c:pt idx="272">
                  <c:v>70.006563115291996</c:v>
                </c:pt>
                <c:pt idx="273">
                  <c:v>205.87848788821199</c:v>
                </c:pt>
                <c:pt idx="274">
                  <c:v>214.78039800122701</c:v>
                </c:pt>
                <c:pt idx="275">
                  <c:v>241.37628368296299</c:v>
                </c:pt>
                <c:pt idx="276">
                  <c:v>162.651661684543</c:v>
                </c:pt>
                <c:pt idx="277">
                  <c:v>154.23258273476401</c:v>
                </c:pt>
                <c:pt idx="278">
                  <c:v>136.67827697191399</c:v>
                </c:pt>
                <c:pt idx="279">
                  <c:v>39.700044111159997</c:v>
                </c:pt>
                <c:pt idx="280">
                  <c:v>269.517960500154</c:v>
                </c:pt>
                <c:pt idx="281">
                  <c:v>248.127963135274</c:v>
                </c:pt>
                <c:pt idx="282">
                  <c:v>315.54153148748901</c:v>
                </c:pt>
                <c:pt idx="283">
                  <c:v>186.80781034559399</c:v>
                </c:pt>
                <c:pt idx="284">
                  <c:v>298.86698188955302</c:v>
                </c:pt>
                <c:pt idx="285">
                  <c:v>200.901825974373</c:v>
                </c:pt>
                <c:pt idx="286">
                  <c:v>80.418174507437996</c:v>
                </c:pt>
                <c:pt idx="287">
                  <c:v>340.56282487901001</c:v>
                </c:pt>
                <c:pt idx="288">
                  <c:v>458.20044023179503</c:v>
                </c:pt>
                <c:pt idx="289">
                  <c:v>211.74032526918</c:v>
                </c:pt>
                <c:pt idx="290">
                  <c:v>303.00289435600502</c:v>
                </c:pt>
                <c:pt idx="291">
                  <c:v>558.76073229455301</c:v>
                </c:pt>
                <c:pt idx="292">
                  <c:v>318.25414867015201</c:v>
                </c:pt>
                <c:pt idx="293">
                  <c:v>118.283972521723</c:v>
                </c:pt>
                <c:pt idx="294">
                  <c:v>383.50910834132299</c:v>
                </c:pt>
                <c:pt idx="295">
                  <c:v>498.83300535444602</c:v>
                </c:pt>
                <c:pt idx="296">
                  <c:v>284.76942862392002</c:v>
                </c:pt>
                <c:pt idx="297">
                  <c:v>419.39349248778598</c:v>
                </c:pt>
                <c:pt idx="298">
                  <c:v>333.45683586513502</c:v>
                </c:pt>
                <c:pt idx="299">
                  <c:v>176.170607324988</c:v>
                </c:pt>
                <c:pt idx="300">
                  <c:v>115.998515219005</c:v>
                </c:pt>
                <c:pt idx="301">
                  <c:v>391.35296310100603</c:v>
                </c:pt>
                <c:pt idx="302">
                  <c:v>337.20494567253598</c:v>
                </c:pt>
                <c:pt idx="303">
                  <c:v>379.88931619923</c:v>
                </c:pt>
                <c:pt idx="304">
                  <c:v>254.52488687782801</c:v>
                </c:pt>
                <c:pt idx="305">
                  <c:v>289.27775406648601</c:v>
                </c:pt>
                <c:pt idx="306">
                  <c:v>137.813049470132</c:v>
                </c:pt>
                <c:pt idx="307">
                  <c:v>118.962645729241</c:v>
                </c:pt>
                <c:pt idx="308">
                  <c:v>320.54348866137201</c:v>
                </c:pt>
                <c:pt idx="309">
                  <c:v>317.68953068591998</c:v>
                </c:pt>
                <c:pt idx="310">
                  <c:v>227.591884170258</c:v>
                </c:pt>
                <c:pt idx="311">
                  <c:v>253.287871407696</c:v>
                </c:pt>
                <c:pt idx="312">
                  <c:v>201.31591868800899</c:v>
                </c:pt>
                <c:pt idx="313">
                  <c:v>172.11703958691899</c:v>
                </c:pt>
                <c:pt idx="314">
                  <c:v>88.643750615580998</c:v>
                </c:pt>
                <c:pt idx="315">
                  <c:v>217.531022890196</c:v>
                </c:pt>
                <c:pt idx="316">
                  <c:v>263.314785373608</c:v>
                </c:pt>
                <c:pt idx="317">
                  <c:v>174.755342520471</c:v>
                </c:pt>
                <c:pt idx="318">
                  <c:v>150.64778547755299</c:v>
                </c:pt>
                <c:pt idx="319">
                  <c:v>166.607764931589</c:v>
                </c:pt>
                <c:pt idx="320">
                  <c:v>106.221547799696</c:v>
                </c:pt>
                <c:pt idx="321">
                  <c:v>55.727240488372999</c:v>
                </c:pt>
                <c:pt idx="322">
                  <c:v>157.92959396810801</c:v>
                </c:pt>
                <c:pt idx="323">
                  <c:v>128.02785886208801</c:v>
                </c:pt>
                <c:pt idx="324">
                  <c:v>133.518204693678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28-48BB-953D-F4625A5DF8B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List1!$A$2:$A$326</c:f>
              <c:numCache>
                <c:formatCode>m/d/yyyy</c:formatCode>
                <c:ptCount val="32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</c:numCache>
            </c:numRef>
          </c:cat>
          <c:val>
            <c:numRef>
              <c:f>List1!$C$2:$C$326</c:f>
              <c:numCache>
                <c:formatCode>General</c:formatCode>
                <c:ptCount val="3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25.300442757748002</c:v>
                </c:pt>
                <c:pt idx="10">
                  <c:v>10.128633647319999</c:v>
                </c:pt>
                <c:pt idx="11">
                  <c:v>32.323232323231998</c:v>
                </c:pt>
                <c:pt idx="12">
                  <c:v>0</c:v>
                </c:pt>
                <c:pt idx="13">
                  <c:v>0</c:v>
                </c:pt>
                <c:pt idx="14">
                  <c:v>6.6724494561950003</c:v>
                </c:pt>
                <c:pt idx="15">
                  <c:v>0</c:v>
                </c:pt>
                <c:pt idx="16">
                  <c:v>5.0200803212849996</c:v>
                </c:pt>
                <c:pt idx="17">
                  <c:v>17.692852087755998</c:v>
                </c:pt>
                <c:pt idx="18">
                  <c:v>16.116035455277999</c:v>
                </c:pt>
                <c:pt idx="19">
                  <c:v>0</c:v>
                </c:pt>
                <c:pt idx="20">
                  <c:v>0</c:v>
                </c:pt>
                <c:pt idx="21">
                  <c:v>18.386408766639001</c:v>
                </c:pt>
                <c:pt idx="22">
                  <c:v>17.381026871067</c:v>
                </c:pt>
                <c:pt idx="23">
                  <c:v>33.065502760968997</c:v>
                </c:pt>
                <c:pt idx="24">
                  <c:v>12.639428697822</c:v>
                </c:pt>
                <c:pt idx="25">
                  <c:v>30.360070435362999</c:v>
                </c:pt>
                <c:pt idx="26">
                  <c:v>12.088609507691</c:v>
                </c:pt>
                <c:pt idx="27">
                  <c:v>21.124422850588999</c:v>
                </c:pt>
                <c:pt idx="28">
                  <c:v>41.209195537631999</c:v>
                </c:pt>
                <c:pt idx="29">
                  <c:v>17.326017903551001</c:v>
                </c:pt>
                <c:pt idx="30">
                  <c:v>22.704697034197999</c:v>
                </c:pt>
                <c:pt idx="31">
                  <c:v>19.482868991621999</c:v>
                </c:pt>
                <c:pt idx="32">
                  <c:v>35.617414175729998</c:v>
                </c:pt>
                <c:pt idx="33">
                  <c:v>2.7373261797869999</c:v>
                </c:pt>
                <c:pt idx="34">
                  <c:v>8.2036697749450003</c:v>
                </c:pt>
                <c:pt idx="35">
                  <c:v>18.934271030565</c:v>
                </c:pt>
                <c:pt idx="36">
                  <c:v>29.374065370646999</c:v>
                </c:pt>
                <c:pt idx="37">
                  <c:v>2.6445231924680002</c:v>
                </c:pt>
                <c:pt idx="38">
                  <c:v>18.337568438424999</c:v>
                </c:pt>
                <c:pt idx="39">
                  <c:v>23.287706678395999</c:v>
                </c:pt>
                <c:pt idx="40">
                  <c:v>12.932929825922001</c:v>
                </c:pt>
                <c:pt idx="41">
                  <c:v>7.7581525252779997</c:v>
                </c:pt>
                <c:pt idx="42">
                  <c:v>25.72347266881</c:v>
                </c:pt>
                <c:pt idx="43">
                  <c:v>12.777919754662999</c:v>
                </c:pt>
                <c:pt idx="44">
                  <c:v>12.678127694102001</c:v>
                </c:pt>
                <c:pt idx="45">
                  <c:v>10.068719007224001</c:v>
                </c:pt>
                <c:pt idx="46">
                  <c:v>17.442874585731001</c:v>
                </c:pt>
                <c:pt idx="47">
                  <c:v>2.4910322837779999</c:v>
                </c:pt>
                <c:pt idx="48">
                  <c:v>4.980327705563</c:v>
                </c:pt>
                <c:pt idx="49">
                  <c:v>17.285231004764999</c:v>
                </c:pt>
                <c:pt idx="50">
                  <c:v>12.250998456374001</c:v>
                </c:pt>
                <c:pt idx="51">
                  <c:v>19.423132951345</c:v>
                </c:pt>
                <c:pt idx="52">
                  <c:v>11.975761059614999</c:v>
                </c:pt>
                <c:pt idx="53">
                  <c:v>11.797461186352001</c:v>
                </c:pt>
                <c:pt idx="54">
                  <c:v>9.4224064826149991</c:v>
                </c:pt>
                <c:pt idx="55">
                  <c:v>9.4064528266390006</c:v>
                </c:pt>
                <c:pt idx="56">
                  <c:v>13.946353028681999</c:v>
                </c:pt>
                <c:pt idx="57">
                  <c:v>2.2987977287870001</c:v>
                </c:pt>
                <c:pt idx="58">
                  <c:v>9.0762633023980008</c:v>
                </c:pt>
                <c:pt idx="59">
                  <c:v>4.4705724568029996</c:v>
                </c:pt>
                <c:pt idx="60">
                  <c:v>4.3887560071090004</c:v>
                </c:pt>
                <c:pt idx="61">
                  <c:v>8.7657784011220006</c:v>
                </c:pt>
                <c:pt idx="62">
                  <c:v>2.1899568578489998</c:v>
                </c:pt>
                <c:pt idx="63">
                  <c:v>4.3250724449630003</c:v>
                </c:pt>
                <c:pt idx="64">
                  <c:v>14.956625785222</c:v>
                </c:pt>
                <c:pt idx="65">
                  <c:v>4.2201215395</c:v>
                </c:pt>
                <c:pt idx="66">
                  <c:v>6.2353210151100003</c:v>
                </c:pt>
                <c:pt idx="67">
                  <c:v>4.083632799738</c:v>
                </c:pt>
                <c:pt idx="68">
                  <c:v>6.1094819159330003</c:v>
                </c:pt>
                <c:pt idx="69">
                  <c:v>2.034256885959</c:v>
                </c:pt>
                <c:pt idx="70">
                  <c:v>12.048192771084</c:v>
                </c:pt>
                <c:pt idx="71">
                  <c:v>3.9611019785699999</c:v>
                </c:pt>
                <c:pt idx="72">
                  <c:v>7.8083822983970004</c:v>
                </c:pt>
                <c:pt idx="73">
                  <c:v>5.7531882251409998</c:v>
                </c:pt>
                <c:pt idx="74">
                  <c:v>3.8126465486010002</c:v>
                </c:pt>
                <c:pt idx="75">
                  <c:v>3.8004750593819998</c:v>
                </c:pt>
                <c:pt idx="76">
                  <c:v>1.895123846343</c:v>
                </c:pt>
                <c:pt idx="77">
                  <c:v>3.7819337027020001</c:v>
                </c:pt>
                <c:pt idx="78">
                  <c:v>9.2897088605239997</c:v>
                </c:pt>
                <c:pt idx="79">
                  <c:v>11.002512240293999</c:v>
                </c:pt>
                <c:pt idx="80">
                  <c:v>1.808449074074</c:v>
                </c:pt>
                <c:pt idx="81">
                  <c:v>3.5635378804069999</c:v>
                </c:pt>
                <c:pt idx="82">
                  <c:v>1.773332624</c:v>
                </c:pt>
                <c:pt idx="83">
                  <c:v>1.7690348146049999</c:v>
                </c:pt>
                <c:pt idx="84">
                  <c:v>3.5071721670809999</c:v>
                </c:pt>
                <c:pt idx="85">
                  <c:v>1.736382420864</c:v>
                </c:pt>
                <c:pt idx="86">
                  <c:v>0</c:v>
                </c:pt>
                <c:pt idx="87">
                  <c:v>3.4093621083490002</c:v>
                </c:pt>
                <c:pt idx="88">
                  <c:v>6.7472968641930002</c:v>
                </c:pt>
                <c:pt idx="89">
                  <c:v>3.3677971239010001</c:v>
                </c:pt>
                <c:pt idx="90">
                  <c:v>1.6810960746400001</c:v>
                </c:pt>
                <c:pt idx="91">
                  <c:v>5.0144583549229997</c:v>
                </c:pt>
                <c:pt idx="92">
                  <c:v>9.9818662762640002</c:v>
                </c:pt>
                <c:pt idx="93">
                  <c:v>6.6284426473989999</c:v>
                </c:pt>
                <c:pt idx="94">
                  <c:v>3.2985882042479999</c:v>
                </c:pt>
                <c:pt idx="95">
                  <c:v>3.2863926910619998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1.6316674009159999</c:v>
                </c:pt>
                <c:pt idx="100">
                  <c:v>3.2526142887340002</c:v>
                </c:pt>
                <c:pt idx="101">
                  <c:v>3.2426472972529998</c:v>
                </c:pt>
                <c:pt idx="102">
                  <c:v>1.6162661020510001</c:v>
                </c:pt>
                <c:pt idx="103">
                  <c:v>1.6156654926159999</c:v>
                </c:pt>
                <c:pt idx="104">
                  <c:v>0</c:v>
                </c:pt>
                <c:pt idx="105">
                  <c:v>4.8387096774189997</c:v>
                </c:pt>
                <c:pt idx="106">
                  <c:v>1.611006395695</c:v>
                </c:pt>
                <c:pt idx="107">
                  <c:v>1.6077170418</c:v>
                </c:pt>
                <c:pt idx="108">
                  <c:v>3.2074412637309999</c:v>
                </c:pt>
                <c:pt idx="109">
                  <c:v>1.599692858971</c:v>
                </c:pt>
                <c:pt idx="110">
                  <c:v>0</c:v>
                </c:pt>
                <c:pt idx="111">
                  <c:v>0</c:v>
                </c:pt>
                <c:pt idx="112">
                  <c:v>1.596806387225</c:v>
                </c:pt>
                <c:pt idx="113">
                  <c:v>3.1897926634760001</c:v>
                </c:pt>
                <c:pt idx="114">
                  <c:v>0</c:v>
                </c:pt>
                <c:pt idx="115">
                  <c:v>0</c:v>
                </c:pt>
                <c:pt idx="116">
                  <c:v>1.583907499802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1.554605518849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1.530713771831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1.502133028901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1.471150734104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1.4380419620639999</c:v>
                </c:pt>
                <c:pt idx="148">
                  <c:v>0</c:v>
                </c:pt>
                <c:pt idx="150">
                  <c:v>0</c:v>
                </c:pt>
                <c:pt idx="151">
                  <c:v>1.4199301394370001</c:v>
                </c:pt>
                <c:pt idx="153">
                  <c:v>0</c:v>
                </c:pt>
                <c:pt idx="154">
                  <c:v>2.8261361067139998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1.388869599033</c:v>
                </c:pt>
                <c:pt idx="162">
                  <c:v>1.3844854559799999</c:v>
                </c:pt>
                <c:pt idx="163">
                  <c:v>2.7593438280370002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4.103798749709</c:v>
                </c:pt>
                <c:pt idx="169">
                  <c:v>0</c:v>
                </c:pt>
                <c:pt idx="170">
                  <c:v>1.3631592578959999</c:v>
                </c:pt>
                <c:pt idx="171">
                  <c:v>0</c:v>
                </c:pt>
                <c:pt idx="172">
                  <c:v>2.7130783944000001</c:v>
                </c:pt>
                <c:pt idx="173">
                  <c:v>1.355197181189</c:v>
                </c:pt>
                <c:pt idx="174">
                  <c:v>0</c:v>
                </c:pt>
                <c:pt idx="175">
                  <c:v>2.701753437981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1.337327484754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1.3288330188419999</c:v>
                </c:pt>
                <c:pt idx="184">
                  <c:v>0</c:v>
                </c:pt>
                <c:pt idx="185">
                  <c:v>1.3219644391559999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1.3117334557610001</c:v>
                </c:pt>
                <c:pt idx="191">
                  <c:v>1.309089004961</c:v>
                </c:pt>
                <c:pt idx="192">
                  <c:v>1.3068308046149999</c:v>
                </c:pt>
                <c:pt idx="193">
                  <c:v>0</c:v>
                </c:pt>
                <c:pt idx="194">
                  <c:v>1.303560022421</c:v>
                </c:pt>
                <c:pt idx="195">
                  <c:v>1.3028297462080001</c:v>
                </c:pt>
                <c:pt idx="196">
                  <c:v>1.3012023109349999</c:v>
                </c:pt>
                <c:pt idx="197">
                  <c:v>1.2989880882789999</c:v>
                </c:pt>
                <c:pt idx="198">
                  <c:v>0</c:v>
                </c:pt>
                <c:pt idx="199">
                  <c:v>1.2947665535899999</c:v>
                </c:pt>
                <c:pt idx="200">
                  <c:v>0</c:v>
                </c:pt>
                <c:pt idx="201">
                  <c:v>0</c:v>
                </c:pt>
                <c:pt idx="202">
                  <c:v>1.2907556083330001</c:v>
                </c:pt>
                <c:pt idx="203">
                  <c:v>2.5760581158710001</c:v>
                </c:pt>
                <c:pt idx="204">
                  <c:v>2.5721487730849999</c:v>
                </c:pt>
                <c:pt idx="205">
                  <c:v>0</c:v>
                </c:pt>
                <c:pt idx="206">
                  <c:v>1.2812299807809999</c:v>
                </c:pt>
                <c:pt idx="207">
                  <c:v>1.278837792214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2.5476408845399998</c:v>
                </c:pt>
                <c:pt idx="212">
                  <c:v>1.271374992053</c:v>
                </c:pt>
                <c:pt idx="213">
                  <c:v>2.537877826561</c:v>
                </c:pt>
                <c:pt idx="214">
                  <c:v>5.0654070687750004</c:v>
                </c:pt>
                <c:pt idx="215">
                  <c:v>0</c:v>
                </c:pt>
                <c:pt idx="216">
                  <c:v>1.26551841962</c:v>
                </c:pt>
                <c:pt idx="217">
                  <c:v>1.263551590811</c:v>
                </c:pt>
                <c:pt idx="218">
                  <c:v>3.784677103965</c:v>
                </c:pt>
                <c:pt idx="219">
                  <c:v>1.259858391916</c:v>
                </c:pt>
                <c:pt idx="220">
                  <c:v>2.51616636892</c:v>
                </c:pt>
                <c:pt idx="221">
                  <c:v>0</c:v>
                </c:pt>
                <c:pt idx="222">
                  <c:v>1.2563129726869999</c:v>
                </c:pt>
                <c:pt idx="223">
                  <c:v>1.2559658377289999</c:v>
                </c:pt>
                <c:pt idx="224">
                  <c:v>1.2549570804670001</c:v>
                </c:pt>
                <c:pt idx="225">
                  <c:v>2.5078055447579999</c:v>
                </c:pt>
                <c:pt idx="226">
                  <c:v>1.253022917789</c:v>
                </c:pt>
                <c:pt idx="227">
                  <c:v>7.5123013935309997</c:v>
                </c:pt>
                <c:pt idx="228">
                  <c:v>1.2510321014829999</c:v>
                </c:pt>
                <c:pt idx="229">
                  <c:v>1.2508443199149999</c:v>
                </c:pt>
                <c:pt idx="230">
                  <c:v>2.5015321884650001</c:v>
                </c:pt>
                <c:pt idx="231">
                  <c:v>4.9989377257329997</c:v>
                </c:pt>
                <c:pt idx="232">
                  <c:v>2.4981888131100001</c:v>
                </c:pt>
                <c:pt idx="233">
                  <c:v>2.496754219514</c:v>
                </c:pt>
                <c:pt idx="234">
                  <c:v>2.4956326428739999</c:v>
                </c:pt>
                <c:pt idx="235">
                  <c:v>4.9877177450519996</c:v>
                </c:pt>
                <c:pt idx="236">
                  <c:v>3.7404151860849999</c:v>
                </c:pt>
                <c:pt idx="237">
                  <c:v>3.7401353929010002</c:v>
                </c:pt>
                <c:pt idx="238">
                  <c:v>3.7383177570089998</c:v>
                </c:pt>
                <c:pt idx="239">
                  <c:v>6.2261073131850004</c:v>
                </c:pt>
                <c:pt idx="240">
                  <c:v>4.9784061632660004</c:v>
                </c:pt>
                <c:pt idx="241">
                  <c:v>9.9503725170709991</c:v>
                </c:pt>
                <c:pt idx="242">
                  <c:v>2.4859234584159999</c:v>
                </c:pt>
                <c:pt idx="243">
                  <c:v>2.4856762903759999</c:v>
                </c:pt>
                <c:pt idx="244">
                  <c:v>7.4566581743610003</c:v>
                </c:pt>
                <c:pt idx="245">
                  <c:v>7.4525829410369999</c:v>
                </c:pt>
                <c:pt idx="246">
                  <c:v>6.2076329054199997</c:v>
                </c:pt>
                <c:pt idx="247">
                  <c:v>4.9637645190109998</c:v>
                </c:pt>
                <c:pt idx="248">
                  <c:v>6.2015503875959999</c:v>
                </c:pt>
                <c:pt idx="249">
                  <c:v>7.437616987517</c:v>
                </c:pt>
                <c:pt idx="250">
                  <c:v>2.4789905550450002</c:v>
                </c:pt>
                <c:pt idx="251">
                  <c:v>2.4788983775609998</c:v>
                </c:pt>
                <c:pt idx="252">
                  <c:v>12.388963910948</c:v>
                </c:pt>
                <c:pt idx="253">
                  <c:v>16.105254029409998</c:v>
                </c:pt>
                <c:pt idx="254">
                  <c:v>18.572631370412001</c:v>
                </c:pt>
                <c:pt idx="255">
                  <c:v>12.378229170534</c:v>
                </c:pt>
                <c:pt idx="256">
                  <c:v>11.136546433211</c:v>
                </c:pt>
                <c:pt idx="257">
                  <c:v>7.4237212640120003</c:v>
                </c:pt>
                <c:pt idx="258">
                  <c:v>3.7116769356389998</c:v>
                </c:pt>
                <c:pt idx="259">
                  <c:v>18.551957849950998</c:v>
                </c:pt>
                <c:pt idx="260">
                  <c:v>14.835878098534</c:v>
                </c:pt>
                <c:pt idx="261">
                  <c:v>16.066440912573</c:v>
                </c:pt>
                <c:pt idx="262">
                  <c:v>33.355570380252999</c:v>
                </c:pt>
                <c:pt idx="263">
                  <c:v>19.755769302002999</c:v>
                </c:pt>
                <c:pt idx="264">
                  <c:v>29.63145873202</c:v>
                </c:pt>
                <c:pt idx="265">
                  <c:v>6.1729919257260004</c:v>
                </c:pt>
                <c:pt idx="266">
                  <c:v>50.600417144902003</c:v>
                </c:pt>
                <c:pt idx="267">
                  <c:v>48.117851722989002</c:v>
                </c:pt>
                <c:pt idx="268">
                  <c:v>49.335208071239997</c:v>
                </c:pt>
                <c:pt idx="269">
                  <c:v>25.890127231482001</c:v>
                </c:pt>
                <c:pt idx="270">
                  <c:v>51.748992742818999</c:v>
                </c:pt>
                <c:pt idx="271">
                  <c:v>39.424889425505</c:v>
                </c:pt>
                <c:pt idx="272">
                  <c:v>25.871627448563999</c:v>
                </c:pt>
                <c:pt idx="273">
                  <c:v>78.822587597758002</c:v>
                </c:pt>
                <c:pt idx="274">
                  <c:v>67.726483517836002</c:v>
                </c:pt>
                <c:pt idx="275">
                  <c:v>76.320842976020003</c:v>
                </c:pt>
                <c:pt idx="276">
                  <c:v>79.977360254942994</c:v>
                </c:pt>
                <c:pt idx="277">
                  <c:v>94.679503731847007</c:v>
                </c:pt>
                <c:pt idx="278">
                  <c:v>63.930758071257998</c:v>
                </c:pt>
                <c:pt idx="279">
                  <c:v>23.356443919947999</c:v>
                </c:pt>
                <c:pt idx="280">
                  <c:v>89.698220780496996</c:v>
                </c:pt>
                <c:pt idx="281">
                  <c:v>111.72909990545899</c:v>
                </c:pt>
                <c:pt idx="282">
                  <c:v>118.997963540005</c:v>
                </c:pt>
                <c:pt idx="283">
                  <c:v>66.232475990726996</c:v>
                </c:pt>
                <c:pt idx="284">
                  <c:v>115.203137447147</c:v>
                </c:pt>
                <c:pt idx="285">
                  <c:v>63.715339467976001</c:v>
                </c:pt>
                <c:pt idx="286">
                  <c:v>44.102513843289003</c:v>
                </c:pt>
                <c:pt idx="287">
                  <c:v>102.82272871936701</c:v>
                </c:pt>
                <c:pt idx="288">
                  <c:v>155.353582306817</c:v>
                </c:pt>
                <c:pt idx="289">
                  <c:v>90.451278541044999</c:v>
                </c:pt>
                <c:pt idx="290">
                  <c:v>122.106085767314</c:v>
                </c:pt>
                <c:pt idx="291">
                  <c:v>137.81496207039501</c:v>
                </c:pt>
                <c:pt idx="292">
                  <c:v>102.425284413066</c:v>
                </c:pt>
                <c:pt idx="293">
                  <c:v>70.711011411293995</c:v>
                </c:pt>
                <c:pt idx="294">
                  <c:v>131.54529177476499</c:v>
                </c:pt>
                <c:pt idx="295">
                  <c:v>182.588372772421</c:v>
                </c:pt>
                <c:pt idx="296">
                  <c:v>96.071993189832995</c:v>
                </c:pt>
                <c:pt idx="297">
                  <c:v>149.447772256175</c:v>
                </c:pt>
                <c:pt idx="298">
                  <c:v>140.76303271526999</c:v>
                </c:pt>
                <c:pt idx="299">
                  <c:v>84.921568865325995</c:v>
                </c:pt>
                <c:pt idx="300">
                  <c:v>64.284501370594</c:v>
                </c:pt>
                <c:pt idx="301">
                  <c:v>140.54984066979199</c:v>
                </c:pt>
                <c:pt idx="302">
                  <c:v>110.11083684236</c:v>
                </c:pt>
                <c:pt idx="303">
                  <c:v>113.713345591793</c:v>
                </c:pt>
                <c:pt idx="304">
                  <c:v>109.956500724987</c:v>
                </c:pt>
                <c:pt idx="305">
                  <c:v>102.55915249942601</c:v>
                </c:pt>
                <c:pt idx="306">
                  <c:v>68.746758650632998</c:v>
                </c:pt>
                <c:pt idx="307">
                  <c:v>48.232868288093997</c:v>
                </c:pt>
                <c:pt idx="308">
                  <c:v>120.432593877206</c:v>
                </c:pt>
                <c:pt idx="309">
                  <c:v>104.628928094671</c:v>
                </c:pt>
                <c:pt idx="310">
                  <c:v>87.670838037134004</c:v>
                </c:pt>
                <c:pt idx="311">
                  <c:v>89.952864698897002</c:v>
                </c:pt>
                <c:pt idx="312">
                  <c:v>84.998383833546001</c:v>
                </c:pt>
                <c:pt idx="313">
                  <c:v>46.677518192263001</c:v>
                </c:pt>
                <c:pt idx="314">
                  <c:v>47.863493317059003</c:v>
                </c:pt>
                <c:pt idx="315">
                  <c:v>70.540411286465002</c:v>
                </c:pt>
                <c:pt idx="316">
                  <c:v>84.797382030120005</c:v>
                </c:pt>
                <c:pt idx="317">
                  <c:v>60.845393049308001</c:v>
                </c:pt>
                <c:pt idx="318">
                  <c:v>41.704399218340001</c:v>
                </c:pt>
                <c:pt idx="319">
                  <c:v>57.128574999107002</c:v>
                </c:pt>
                <c:pt idx="320">
                  <c:v>32.124500285551001</c:v>
                </c:pt>
                <c:pt idx="321">
                  <c:v>26.168980242419</c:v>
                </c:pt>
                <c:pt idx="322">
                  <c:v>71.285152490822</c:v>
                </c:pt>
                <c:pt idx="323">
                  <c:v>68.833742775423005</c:v>
                </c:pt>
                <c:pt idx="324">
                  <c:v>29.654231658857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28-48BB-953D-F4625A5DF8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List1!$A$2:$A$326</c:f>
              <c:numCache>
                <c:formatCode>m/d/yyyy</c:formatCode>
                <c:ptCount val="32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</c:numCache>
            </c:numRef>
          </c:cat>
          <c:val>
            <c:numRef>
              <c:f>List1!$B$2:$B$326</c:f>
              <c:numCache>
                <c:formatCode>General</c:formatCode>
                <c:ptCount val="325"/>
                <c:pt idx="0">
                  <c:v>109.967880668517</c:v>
                </c:pt>
                <c:pt idx="1">
                  <c:v>142.31135535145401</c:v>
                </c:pt>
                <c:pt idx="2">
                  <c:v>146.34522067318801</c:v>
                </c:pt>
                <c:pt idx="3">
                  <c:v>87.203205545681996</c:v>
                </c:pt>
                <c:pt idx="4">
                  <c:v>111.72319196477901</c:v>
                </c:pt>
                <c:pt idx="5">
                  <c:v>50.986477499445002</c:v>
                </c:pt>
                <c:pt idx="6">
                  <c:v>42.207215212367998</c:v>
                </c:pt>
                <c:pt idx="7">
                  <c:v>139.71944335773699</c:v>
                </c:pt>
                <c:pt idx="8">
                  <c:v>165.98915989159801</c:v>
                </c:pt>
                <c:pt idx="9">
                  <c:v>146.558732266965</c:v>
                </c:pt>
                <c:pt idx="10">
                  <c:v>115.147074217523</c:v>
                </c:pt>
                <c:pt idx="11">
                  <c:v>119.742021150471</c:v>
                </c:pt>
                <c:pt idx="12">
                  <c:v>60.604620211045997</c:v>
                </c:pt>
                <c:pt idx="13">
                  <c:v>26.207635952111001</c:v>
                </c:pt>
                <c:pt idx="14">
                  <c:v>143.15176513405299</c:v>
                </c:pt>
                <c:pt idx="15">
                  <c:v>145.35967200894501</c:v>
                </c:pt>
                <c:pt idx="16">
                  <c:v>160.47888938419399</c:v>
                </c:pt>
                <c:pt idx="17">
                  <c:v>161.786963102134</c:v>
                </c:pt>
                <c:pt idx="18">
                  <c:v>138.25926270589301</c:v>
                </c:pt>
                <c:pt idx="19">
                  <c:v>73.270808909729993</c:v>
                </c:pt>
                <c:pt idx="20">
                  <c:v>40.069988913968999</c:v>
                </c:pt>
                <c:pt idx="21">
                  <c:v>158.89614710795399</c:v>
                </c:pt>
                <c:pt idx="22">
                  <c:v>198.377164584165</c:v>
                </c:pt>
                <c:pt idx="23">
                  <c:v>187.166522334273</c:v>
                </c:pt>
                <c:pt idx="24">
                  <c:v>197.87426503844401</c:v>
                </c:pt>
                <c:pt idx="25">
                  <c:v>190.14668458525099</c:v>
                </c:pt>
                <c:pt idx="26">
                  <c:v>103.066220046379</c:v>
                </c:pt>
                <c:pt idx="27">
                  <c:v>41.529428612343999</c:v>
                </c:pt>
                <c:pt idx="28">
                  <c:v>213.66287463186401</c:v>
                </c:pt>
                <c:pt idx="29">
                  <c:v>226.704644538743</c:v>
                </c:pt>
                <c:pt idx="30">
                  <c:v>226.34015274309601</c:v>
                </c:pt>
                <c:pt idx="31">
                  <c:v>207.06366106175099</c:v>
                </c:pt>
                <c:pt idx="32">
                  <c:v>181.595381867036</c:v>
                </c:pt>
                <c:pt idx="33">
                  <c:v>90.067476781785004</c:v>
                </c:pt>
                <c:pt idx="34">
                  <c:v>39.864755127050003</c:v>
                </c:pt>
                <c:pt idx="35">
                  <c:v>155.63164213615499</c:v>
                </c:pt>
                <c:pt idx="36">
                  <c:v>196.457806221163</c:v>
                </c:pt>
                <c:pt idx="37">
                  <c:v>176.22987544430799</c:v>
                </c:pt>
                <c:pt idx="38">
                  <c:v>148.5103957277</c:v>
                </c:pt>
                <c:pt idx="39">
                  <c:v>183.757079166164</c:v>
                </c:pt>
                <c:pt idx="40">
                  <c:v>87.355975600571995</c:v>
                </c:pt>
                <c:pt idx="41">
                  <c:v>42.175026359390998</c:v>
                </c:pt>
                <c:pt idx="42">
                  <c:v>138.966512091597</c:v>
                </c:pt>
                <c:pt idx="43">
                  <c:v>178.76079381911799</c:v>
                </c:pt>
                <c:pt idx="44">
                  <c:v>136.81138270704099</c:v>
                </c:pt>
                <c:pt idx="45">
                  <c:v>121.923340699535</c:v>
                </c:pt>
                <c:pt idx="46">
                  <c:v>100.959111559818</c:v>
                </c:pt>
                <c:pt idx="47">
                  <c:v>38.235653982625003</c:v>
                </c:pt>
                <c:pt idx="48">
                  <c:v>26.000244708185001</c:v>
                </c:pt>
                <c:pt idx="49">
                  <c:v>124.420140702282</c:v>
                </c:pt>
                <c:pt idx="50">
                  <c:v>106.451911506063</c:v>
                </c:pt>
                <c:pt idx="51">
                  <c:v>89.894606323619996</c:v>
                </c:pt>
                <c:pt idx="52">
                  <c:v>96.790308480079005</c:v>
                </c:pt>
                <c:pt idx="53">
                  <c:v>88.115431214891004</c:v>
                </c:pt>
                <c:pt idx="54">
                  <c:v>28.34377854061</c:v>
                </c:pt>
                <c:pt idx="55">
                  <c:v>11.033700072506999</c:v>
                </c:pt>
                <c:pt idx="56">
                  <c:v>98.638157057401003</c:v>
                </c:pt>
                <c:pt idx="57">
                  <c:v>117.220116898965</c:v>
                </c:pt>
                <c:pt idx="58">
                  <c:v>90.938616433907001</c:v>
                </c:pt>
                <c:pt idx="59">
                  <c:v>50.864699898269997</c:v>
                </c:pt>
                <c:pt idx="60">
                  <c:v>31.610820883106001</c:v>
                </c:pt>
                <c:pt idx="61">
                  <c:v>13.330889336954</c:v>
                </c:pt>
                <c:pt idx="62">
                  <c:v>26.688907422852001</c:v>
                </c:pt>
                <c:pt idx="63">
                  <c:v>15.197311764407001</c:v>
                </c:pt>
                <c:pt idx="64">
                  <c:v>82.106019397547001</c:v>
                </c:pt>
                <c:pt idx="65">
                  <c:v>69.354139575204997</c:v>
                </c:pt>
                <c:pt idx="66">
                  <c:v>73.808519611977999</c:v>
                </c:pt>
                <c:pt idx="67">
                  <c:v>59.007599463566997</c:v>
                </c:pt>
                <c:pt idx="68">
                  <c:v>23.297908564669001</c:v>
                </c:pt>
                <c:pt idx="69">
                  <c:v>7.1751452966920004</c:v>
                </c:pt>
                <c:pt idx="70">
                  <c:v>47.264993001145001</c:v>
                </c:pt>
                <c:pt idx="71">
                  <c:v>55.253706602816997</c:v>
                </c:pt>
                <c:pt idx="72">
                  <c:v>44.866522096761997</c:v>
                </c:pt>
                <c:pt idx="73">
                  <c:v>30.451829012979999</c:v>
                </c:pt>
                <c:pt idx="74">
                  <c:v>36.371989739269999</c:v>
                </c:pt>
                <c:pt idx="75">
                  <c:v>13.449640702455</c:v>
                </c:pt>
                <c:pt idx="76">
                  <c:v>7.7041602465330001</c:v>
                </c:pt>
                <c:pt idx="77">
                  <c:v>44.392117504003998</c:v>
                </c:pt>
                <c:pt idx="78">
                  <c:v>43.206724537490999</c:v>
                </c:pt>
                <c:pt idx="79">
                  <c:v>51.678559360774997</c:v>
                </c:pt>
                <c:pt idx="80">
                  <c:v>20.178376851366</c:v>
                </c:pt>
                <c:pt idx="81">
                  <c:v>28.758062528244</c:v>
                </c:pt>
                <c:pt idx="82">
                  <c:v>8.2754054948690001</c:v>
                </c:pt>
                <c:pt idx="83">
                  <c:v>4.1504108906779997</c:v>
                </c:pt>
                <c:pt idx="84">
                  <c:v>25.129837493717002</c:v>
                </c:pt>
                <c:pt idx="85">
                  <c:v>33.882512388293001</c:v>
                </c:pt>
                <c:pt idx="86">
                  <c:v>23.566210339139001</c:v>
                </c:pt>
                <c:pt idx="87">
                  <c:v>43.310667417384003</c:v>
                </c:pt>
                <c:pt idx="88">
                  <c:v>35.105425982402998</c:v>
                </c:pt>
                <c:pt idx="89">
                  <c:v>13.191451939143001</c:v>
                </c:pt>
                <c:pt idx="90">
                  <c:v>8.8129020886569993</c:v>
                </c:pt>
                <c:pt idx="91">
                  <c:v>22.172457373450001</c:v>
                </c:pt>
                <c:pt idx="92">
                  <c:v>31.240237425804001</c:v>
                </c:pt>
                <c:pt idx="93">
                  <c:v>24.694129531933001</c:v>
                </c:pt>
                <c:pt idx="94">
                  <c:v>29.352660931608</c:v>
                </c:pt>
                <c:pt idx="95">
                  <c:v>29.530689200853999</c:v>
                </c:pt>
                <c:pt idx="96">
                  <c:v>9.1041514930799998</c:v>
                </c:pt>
                <c:pt idx="97">
                  <c:v>4.5591319412780003</c:v>
                </c:pt>
                <c:pt idx="98">
                  <c:v>16.005853569305</c:v>
                </c:pt>
                <c:pt idx="99">
                  <c:v>29.857602204869</c:v>
                </c:pt>
                <c:pt idx="100">
                  <c:v>11.545477636409</c:v>
                </c:pt>
                <c:pt idx="101">
                  <c:v>23.187330442646001</c:v>
                </c:pt>
                <c:pt idx="102">
                  <c:v>18.616773713114998</c:v>
                </c:pt>
                <c:pt idx="103">
                  <c:v>11.643612314284001</c:v>
                </c:pt>
                <c:pt idx="104">
                  <c:v>4.6613527245600004</c:v>
                </c:pt>
                <c:pt idx="105">
                  <c:v>9.3433930531870004</c:v>
                </c:pt>
                <c:pt idx="106">
                  <c:v>11.702750146284</c:v>
                </c:pt>
                <c:pt idx="107">
                  <c:v>4.6919720358459998</c:v>
                </c:pt>
                <c:pt idx="108">
                  <c:v>14.111670351380001</c:v>
                </c:pt>
                <c:pt idx="109">
                  <c:v>9.4399735680740005</c:v>
                </c:pt>
                <c:pt idx="110">
                  <c:v>2.361107831794</c:v>
                </c:pt>
                <c:pt idx="111">
                  <c:v>0</c:v>
                </c:pt>
                <c:pt idx="112">
                  <c:v>9.4712665451180005</c:v>
                </c:pt>
                <c:pt idx="113">
                  <c:v>0</c:v>
                </c:pt>
                <c:pt idx="114">
                  <c:v>11.900794973104</c:v>
                </c:pt>
                <c:pt idx="115">
                  <c:v>0</c:v>
                </c:pt>
                <c:pt idx="116">
                  <c:v>2.3960704444709999</c:v>
                </c:pt>
                <c:pt idx="117">
                  <c:v>2.40900002409</c:v>
                </c:pt>
                <c:pt idx="118">
                  <c:v>0</c:v>
                </c:pt>
                <c:pt idx="119">
                  <c:v>2.4201940995659998</c:v>
                </c:pt>
                <c:pt idx="120">
                  <c:v>2.4383701933620001</c:v>
                </c:pt>
                <c:pt idx="121">
                  <c:v>2.453506060159</c:v>
                </c:pt>
                <c:pt idx="122">
                  <c:v>2.4780076818230001</c:v>
                </c:pt>
                <c:pt idx="123">
                  <c:v>4.9947555067170004</c:v>
                </c:pt>
                <c:pt idx="124">
                  <c:v>2.5028783100559999</c:v>
                </c:pt>
                <c:pt idx="125">
                  <c:v>0</c:v>
                </c:pt>
                <c:pt idx="126">
                  <c:v>2.5241689173830002</c:v>
                </c:pt>
                <c:pt idx="127">
                  <c:v>2.5422651582559999</c:v>
                </c:pt>
                <c:pt idx="128">
                  <c:v>5.120983228779</c:v>
                </c:pt>
                <c:pt idx="129">
                  <c:v>2.5829114577949999</c:v>
                </c:pt>
                <c:pt idx="131">
                  <c:v>2.617458447847</c:v>
                </c:pt>
                <c:pt idx="132">
                  <c:v>0</c:v>
                </c:pt>
                <c:pt idx="133">
                  <c:v>0</c:v>
                </c:pt>
                <c:pt idx="135">
                  <c:v>2.6788823702750002</c:v>
                </c:pt>
                <c:pt idx="136">
                  <c:v>5.3979649672069998</c:v>
                </c:pt>
                <c:pt idx="137">
                  <c:v>0</c:v>
                </c:pt>
                <c:pt idx="138">
                  <c:v>2.7330618491890002</c:v>
                </c:pt>
                <c:pt idx="139">
                  <c:v>2.7381506530480002</c:v>
                </c:pt>
                <c:pt idx="141">
                  <c:v>2.7690092484900002</c:v>
                </c:pt>
                <c:pt idx="142">
                  <c:v>5.5705651338319999</c:v>
                </c:pt>
                <c:pt idx="143">
                  <c:v>5.6085249579359999</c:v>
                </c:pt>
                <c:pt idx="145">
                  <c:v>2.8386510730099999</c:v>
                </c:pt>
                <c:pt idx="146">
                  <c:v>5.6877968318969998</c:v>
                </c:pt>
                <c:pt idx="147">
                  <c:v>0</c:v>
                </c:pt>
                <c:pt idx="148">
                  <c:v>2.8802672888040002</c:v>
                </c:pt>
                <c:pt idx="150">
                  <c:v>0</c:v>
                </c:pt>
                <c:pt idx="151">
                  <c:v>2.944207272191</c:v>
                </c:pt>
                <c:pt idx="153">
                  <c:v>0</c:v>
                </c:pt>
                <c:pt idx="154">
                  <c:v>0</c:v>
                </c:pt>
                <c:pt idx="155">
                  <c:v>2.997781641585</c:v>
                </c:pt>
                <c:pt idx="156">
                  <c:v>0</c:v>
                </c:pt>
                <c:pt idx="157">
                  <c:v>3.042287800425</c:v>
                </c:pt>
                <c:pt idx="158">
                  <c:v>12.278601467292001</c:v>
                </c:pt>
                <c:pt idx="159">
                  <c:v>0</c:v>
                </c:pt>
                <c:pt idx="161">
                  <c:v>3.104625892579</c:v>
                </c:pt>
                <c:pt idx="162">
                  <c:v>0</c:v>
                </c:pt>
                <c:pt idx="163">
                  <c:v>6.3011972274729997</c:v>
                </c:pt>
                <c:pt idx="164">
                  <c:v>3.1771247021439999</c:v>
                </c:pt>
                <c:pt idx="165">
                  <c:v>9.6110719548919992</c:v>
                </c:pt>
                <c:pt idx="166">
                  <c:v>3.2118194957439998</c:v>
                </c:pt>
                <c:pt idx="167">
                  <c:v>3.2167787177920002</c:v>
                </c:pt>
                <c:pt idx="168">
                  <c:v>6.4441293981180001</c:v>
                </c:pt>
                <c:pt idx="169">
                  <c:v>6.4566115702470004</c:v>
                </c:pt>
                <c:pt idx="170">
                  <c:v>3.2515038205160001</c:v>
                </c:pt>
                <c:pt idx="171">
                  <c:v>6.5479308538499996</c:v>
                </c:pt>
                <c:pt idx="172">
                  <c:v>3.29673952461</c:v>
                </c:pt>
                <c:pt idx="173">
                  <c:v>0</c:v>
                </c:pt>
                <c:pt idx="174">
                  <c:v>6.620981891614</c:v>
                </c:pt>
                <c:pt idx="175">
                  <c:v>6.6611157368849998</c:v>
                </c:pt>
                <c:pt idx="176">
                  <c:v>3.3492983220010002</c:v>
                </c:pt>
                <c:pt idx="177">
                  <c:v>0</c:v>
                </c:pt>
                <c:pt idx="178">
                  <c:v>10.193333559851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3.5005425841000002</c:v>
                </c:pt>
                <c:pt idx="184">
                  <c:v>7.0564160462899999</c:v>
                </c:pt>
                <c:pt idx="185">
                  <c:v>0</c:v>
                </c:pt>
                <c:pt idx="186">
                  <c:v>7.1671743415150004</c:v>
                </c:pt>
                <c:pt idx="187">
                  <c:v>3.5978988270840002</c:v>
                </c:pt>
                <c:pt idx="188">
                  <c:v>0</c:v>
                </c:pt>
                <c:pt idx="189">
                  <c:v>21.779374931939</c:v>
                </c:pt>
                <c:pt idx="190">
                  <c:v>0</c:v>
                </c:pt>
                <c:pt idx="191">
                  <c:v>0</c:v>
                </c:pt>
                <c:pt idx="192">
                  <c:v>7.4126236981569997</c:v>
                </c:pt>
                <c:pt idx="193">
                  <c:v>14.919249561747</c:v>
                </c:pt>
                <c:pt idx="194">
                  <c:v>7.4785925288859998</c:v>
                </c:pt>
                <c:pt idx="195">
                  <c:v>3.7489690335149999</c:v>
                </c:pt>
                <c:pt idx="196">
                  <c:v>0</c:v>
                </c:pt>
                <c:pt idx="197">
                  <c:v>3.7917567208879999</c:v>
                </c:pt>
                <c:pt idx="198">
                  <c:v>3.814901003318</c:v>
                </c:pt>
                <c:pt idx="199">
                  <c:v>0</c:v>
                </c:pt>
                <c:pt idx="200">
                  <c:v>7.7300660920649999</c:v>
                </c:pt>
                <c:pt idx="201">
                  <c:v>3.8774718883279999</c:v>
                </c:pt>
                <c:pt idx="202">
                  <c:v>3.8863627530990001</c:v>
                </c:pt>
                <c:pt idx="203">
                  <c:v>0</c:v>
                </c:pt>
                <c:pt idx="204">
                  <c:v>7.8842590767529996</c:v>
                </c:pt>
                <c:pt idx="205">
                  <c:v>7.9399737980860001</c:v>
                </c:pt>
                <c:pt idx="206">
                  <c:v>7.9846694346850002</c:v>
                </c:pt>
                <c:pt idx="207">
                  <c:v>4.0238210204409999</c:v>
                </c:pt>
                <c:pt idx="208">
                  <c:v>0</c:v>
                </c:pt>
                <c:pt idx="209">
                  <c:v>4.0395879620270003</c:v>
                </c:pt>
                <c:pt idx="210">
                  <c:v>0</c:v>
                </c:pt>
                <c:pt idx="211">
                  <c:v>4.0874718986299996</c:v>
                </c:pt>
                <c:pt idx="212">
                  <c:v>4.1131951299759999</c:v>
                </c:pt>
                <c:pt idx="213">
                  <c:v>12.407974191413</c:v>
                </c:pt>
                <c:pt idx="214">
                  <c:v>12.508860442813001</c:v>
                </c:pt>
                <c:pt idx="215">
                  <c:v>16.721009948999999</c:v>
                </c:pt>
                <c:pt idx="216">
                  <c:v>4.1874293371290001</c:v>
                </c:pt>
                <c:pt idx="217">
                  <c:v>12.648621300278</c:v>
                </c:pt>
                <c:pt idx="218">
                  <c:v>8.4788875699500004</c:v>
                </c:pt>
                <c:pt idx="219">
                  <c:v>4.2625745950549998</c:v>
                </c:pt>
                <c:pt idx="220">
                  <c:v>4.2808219178079998</c:v>
                </c:pt>
                <c:pt idx="221">
                  <c:v>4.3057050592030004</c:v>
                </c:pt>
                <c:pt idx="222">
                  <c:v>0</c:v>
                </c:pt>
                <c:pt idx="223">
                  <c:v>4.3179757329759996</c:v>
                </c:pt>
                <c:pt idx="224">
                  <c:v>0</c:v>
                </c:pt>
                <c:pt idx="225">
                  <c:v>0</c:v>
                </c:pt>
                <c:pt idx="226">
                  <c:v>4.3633824941089996</c:v>
                </c:pt>
                <c:pt idx="227">
                  <c:v>17.505470459518001</c:v>
                </c:pt>
                <c:pt idx="228">
                  <c:v>13.171759747102</c:v>
                </c:pt>
                <c:pt idx="229">
                  <c:v>0</c:v>
                </c:pt>
                <c:pt idx="230">
                  <c:v>21.986720021107001</c:v>
                </c:pt>
                <c:pt idx="231">
                  <c:v>17.640573318632001</c:v>
                </c:pt>
                <c:pt idx="232">
                  <c:v>13.257910553296</c:v>
                </c:pt>
                <c:pt idx="233">
                  <c:v>13.284328919984</c:v>
                </c:pt>
                <c:pt idx="234">
                  <c:v>13.310852781968</c:v>
                </c:pt>
                <c:pt idx="235">
                  <c:v>22.251891410769002</c:v>
                </c:pt>
                <c:pt idx="236">
                  <c:v>13.360053440212999</c:v>
                </c:pt>
                <c:pt idx="237">
                  <c:v>8.9126559714789995</c:v>
                </c:pt>
                <c:pt idx="238">
                  <c:v>8.9305648582269992</c:v>
                </c:pt>
                <c:pt idx="239">
                  <c:v>17.895490336435</c:v>
                </c:pt>
                <c:pt idx="240">
                  <c:v>22.417503586799999</c:v>
                </c:pt>
                <c:pt idx="241">
                  <c:v>44.909507342704003</c:v>
                </c:pt>
                <c:pt idx="242">
                  <c:v>49.558479005225998</c:v>
                </c:pt>
                <c:pt idx="243">
                  <c:v>18.033452053558999</c:v>
                </c:pt>
                <c:pt idx="244">
                  <c:v>18.047283883774998</c:v>
                </c:pt>
                <c:pt idx="245">
                  <c:v>27.133360466692999</c:v>
                </c:pt>
                <c:pt idx="246">
                  <c:v>36.240090600225997</c:v>
                </c:pt>
                <c:pt idx="247">
                  <c:v>31.757553761000999</c:v>
                </c:pt>
                <c:pt idx="248">
                  <c:v>27.270248159257999</c:v>
                </c:pt>
                <c:pt idx="249">
                  <c:v>22.791503327558999</c:v>
                </c:pt>
                <c:pt idx="250">
                  <c:v>18.249007710204999</c:v>
                </c:pt>
                <c:pt idx="251">
                  <c:v>13.697379234773001</c:v>
                </c:pt>
                <c:pt idx="252">
                  <c:v>45.747746923464</c:v>
                </c:pt>
                <c:pt idx="253">
                  <c:v>82.387403881362005</c:v>
                </c:pt>
                <c:pt idx="254">
                  <c:v>32.102728731942001</c:v>
                </c:pt>
                <c:pt idx="255">
                  <c:v>45.968557506665</c:v>
                </c:pt>
                <c:pt idx="256">
                  <c:v>13.818516812527999</c:v>
                </c:pt>
                <c:pt idx="257">
                  <c:v>23.047847331059</c:v>
                </c:pt>
                <c:pt idx="258">
                  <c:v>27.672723918456999</c:v>
                </c:pt>
                <c:pt idx="259">
                  <c:v>124.786245782687</c:v>
                </c:pt>
                <c:pt idx="260">
                  <c:v>97.213220998054993</c:v>
                </c:pt>
                <c:pt idx="261">
                  <c:v>125.17965598776</c:v>
                </c:pt>
                <c:pt idx="262">
                  <c:v>129.978646365239</c:v>
                </c:pt>
                <c:pt idx="263">
                  <c:v>83.759888320147994</c:v>
                </c:pt>
                <c:pt idx="264">
                  <c:v>74.505238649592002</c:v>
                </c:pt>
                <c:pt idx="265">
                  <c:v>41.928721174003996</c:v>
                </c:pt>
                <c:pt idx="266">
                  <c:v>149.33034672639801</c:v>
                </c:pt>
                <c:pt idx="267">
                  <c:v>201.05671669705799</c:v>
                </c:pt>
                <c:pt idx="268">
                  <c:v>168.54721662999199</c:v>
                </c:pt>
                <c:pt idx="269">
                  <c:v>107.874865156418</c:v>
                </c:pt>
                <c:pt idx="270">
                  <c:v>188.03177737037501</c:v>
                </c:pt>
                <c:pt idx="271">
                  <c:v>136.41923040737601</c:v>
                </c:pt>
                <c:pt idx="272">
                  <c:v>80.015061658665005</c:v>
                </c:pt>
                <c:pt idx="273">
                  <c:v>273.32704995287401</c:v>
                </c:pt>
                <c:pt idx="274">
                  <c:v>292.452830188679</c:v>
                </c:pt>
                <c:pt idx="275">
                  <c:v>255.102040816326</c:v>
                </c:pt>
                <c:pt idx="276">
                  <c:v>255.657608181043</c:v>
                </c:pt>
                <c:pt idx="277">
                  <c:v>270.55249667742498</c:v>
                </c:pt>
                <c:pt idx="278">
                  <c:v>99.752992589776994</c:v>
                </c:pt>
                <c:pt idx="279">
                  <c:v>61.807635620215002</c:v>
                </c:pt>
                <c:pt idx="280">
                  <c:v>214.36737804878001</c:v>
                </c:pt>
                <c:pt idx="281">
                  <c:v>291.39199388554499</c:v>
                </c:pt>
                <c:pt idx="282">
                  <c:v>287.56290438533398</c:v>
                </c:pt>
                <c:pt idx="283">
                  <c:v>259.030076269966</c:v>
                </c:pt>
                <c:pt idx="284">
                  <c:v>394.51527543901801</c:v>
                </c:pt>
                <c:pt idx="285">
                  <c:v>154.16486004721199</c:v>
                </c:pt>
                <c:pt idx="286">
                  <c:v>106.090562762212</c:v>
                </c:pt>
                <c:pt idx="287">
                  <c:v>328.851919914885</c:v>
                </c:pt>
                <c:pt idx="288">
                  <c:v>392.91777831675898</c:v>
                </c:pt>
                <c:pt idx="289">
                  <c:v>330.77147582449601</c:v>
                </c:pt>
                <c:pt idx="290">
                  <c:v>361.04605776736901</c:v>
                </c:pt>
                <c:pt idx="291">
                  <c:v>661.27847171197595</c:v>
                </c:pt>
                <c:pt idx="292">
                  <c:v>313.97174254317099</c:v>
                </c:pt>
                <c:pt idx="293">
                  <c:v>201.296150824823</c:v>
                </c:pt>
                <c:pt idx="294">
                  <c:v>428.46589509972898</c:v>
                </c:pt>
                <c:pt idx="295">
                  <c:v>523.30173775671403</c:v>
                </c:pt>
                <c:pt idx="296">
                  <c:v>410.72842438638099</c:v>
                </c:pt>
                <c:pt idx="297">
                  <c:v>610.633967134984</c:v>
                </c:pt>
                <c:pt idx="298">
                  <c:v>369.24305174392401</c:v>
                </c:pt>
                <c:pt idx="299">
                  <c:v>254.92352294311701</c:v>
                </c:pt>
                <c:pt idx="300">
                  <c:v>165.16516516516501</c:v>
                </c:pt>
                <c:pt idx="301">
                  <c:v>487.82941058137101</c:v>
                </c:pt>
                <c:pt idx="302">
                  <c:v>510.384557077164</c:v>
                </c:pt>
                <c:pt idx="303">
                  <c:v>379.47783849423098</c:v>
                </c:pt>
                <c:pt idx="304">
                  <c:v>325.31896507904202</c:v>
                </c:pt>
                <c:pt idx="305">
                  <c:v>312.37197869725497</c:v>
                </c:pt>
                <c:pt idx="306">
                  <c:v>235.84905660377299</c:v>
                </c:pt>
                <c:pt idx="307">
                  <c:v>107.775211701308</c:v>
                </c:pt>
                <c:pt idx="308">
                  <c:v>417.99979358034801</c:v>
                </c:pt>
                <c:pt idx="309">
                  <c:v>393.94567696454402</c:v>
                </c:pt>
                <c:pt idx="310">
                  <c:v>364.81134042109602</c:v>
                </c:pt>
                <c:pt idx="311">
                  <c:v>257.15035423773202</c:v>
                </c:pt>
                <c:pt idx="312">
                  <c:v>253.72660957817899</c:v>
                </c:pt>
                <c:pt idx="313">
                  <c:v>143.000900376039</c:v>
                </c:pt>
                <c:pt idx="314">
                  <c:v>127.22646310432501</c:v>
                </c:pt>
                <c:pt idx="315">
                  <c:v>282.35043418038401</c:v>
                </c:pt>
                <c:pt idx="316">
                  <c:v>449.29396662387597</c:v>
                </c:pt>
                <c:pt idx="317">
                  <c:v>247.16565472032599</c:v>
                </c:pt>
                <c:pt idx="318">
                  <c:v>237.49122901710999</c:v>
                </c:pt>
                <c:pt idx="319">
                  <c:v>250.05435964340001</c:v>
                </c:pt>
                <c:pt idx="320">
                  <c:v>147.01878573373199</c:v>
                </c:pt>
                <c:pt idx="321">
                  <c:v>108.991825613079</c:v>
                </c:pt>
                <c:pt idx="322">
                  <c:v>279.25313475332598</c:v>
                </c:pt>
                <c:pt idx="323">
                  <c:v>231.15024766097901</c:v>
                </c:pt>
                <c:pt idx="324">
                  <c:v>71.736011477760997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D6-4329-ABC8-2C99E0955191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List1!$A$2:$A$326</c:f>
              <c:numCache>
                <c:formatCode>m/d/yyyy</c:formatCode>
                <c:ptCount val="32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</c:numCache>
            </c:numRef>
          </c:cat>
          <c:val>
            <c:numRef>
              <c:f>List1!$C$2:$C$326</c:f>
              <c:numCache>
                <c:formatCode>General</c:formatCode>
                <c:ptCount val="3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54.629882545751997</c:v>
                </c:pt>
                <c:pt idx="9">
                  <c:v>0</c:v>
                </c:pt>
                <c:pt idx="10">
                  <c:v>16.064257028111999</c:v>
                </c:pt>
                <c:pt idx="11">
                  <c:v>12.746972594008</c:v>
                </c:pt>
                <c:pt idx="12">
                  <c:v>12.450199203186999</c:v>
                </c:pt>
                <c:pt idx="13">
                  <c:v>0</c:v>
                </c:pt>
                <c:pt idx="14">
                  <c:v>10.271158586687999</c:v>
                </c:pt>
                <c:pt idx="15">
                  <c:v>25.71575518601</c:v>
                </c:pt>
                <c:pt idx="16">
                  <c:v>0</c:v>
                </c:pt>
                <c:pt idx="17">
                  <c:v>25.816445075512998</c:v>
                </c:pt>
                <c:pt idx="18">
                  <c:v>17.743080198722001</c:v>
                </c:pt>
                <c:pt idx="19">
                  <c:v>11.726078799249001</c:v>
                </c:pt>
                <c:pt idx="20">
                  <c:v>0</c:v>
                </c:pt>
                <c:pt idx="21">
                  <c:v>5.4147714966420004</c:v>
                </c:pt>
                <c:pt idx="22">
                  <c:v>35.891914064501997</c:v>
                </c:pt>
                <c:pt idx="23">
                  <c:v>4.8806676753370004</c:v>
                </c:pt>
                <c:pt idx="24">
                  <c:v>18.759966232059998</c:v>
                </c:pt>
                <c:pt idx="25">
                  <c:v>40.690840039786004</c:v>
                </c:pt>
                <c:pt idx="26">
                  <c:v>13.515339910798</c:v>
                </c:pt>
                <c:pt idx="27">
                  <c:v>4.501260352898</c:v>
                </c:pt>
                <c:pt idx="28">
                  <c:v>8.7777046302390005</c:v>
                </c:pt>
                <c:pt idx="29">
                  <c:v>25.808671713694999</c:v>
                </c:pt>
                <c:pt idx="30">
                  <c:v>33.918426185024998</c:v>
                </c:pt>
                <c:pt idx="31">
                  <c:v>8.3371545291589992</c:v>
                </c:pt>
                <c:pt idx="32">
                  <c:v>8.2078220544170009</c:v>
                </c:pt>
                <c:pt idx="33">
                  <c:v>24.601254663987</c:v>
                </c:pt>
                <c:pt idx="34">
                  <c:v>4.0978568208819999</c:v>
                </c:pt>
                <c:pt idx="35">
                  <c:v>16.206142127865999</c:v>
                </c:pt>
                <c:pt idx="36">
                  <c:v>8.0080080080079998</c:v>
                </c:pt>
                <c:pt idx="37">
                  <c:v>11.89390635531</c:v>
                </c:pt>
                <c:pt idx="38">
                  <c:v>23.497160759741</c:v>
                </c:pt>
                <c:pt idx="39">
                  <c:v>23.236000309813001</c:v>
                </c:pt>
                <c:pt idx="40">
                  <c:v>3.870718018192</c:v>
                </c:pt>
                <c:pt idx="41">
                  <c:v>7.7351485148509997</c:v>
                </c:pt>
                <c:pt idx="42">
                  <c:v>30.699566368625</c:v>
                </c:pt>
                <c:pt idx="43">
                  <c:v>7.613536868552</c:v>
                </c:pt>
                <c:pt idx="44">
                  <c:v>0</c:v>
                </c:pt>
                <c:pt idx="45">
                  <c:v>22.475277195084999</c:v>
                </c:pt>
                <c:pt idx="46">
                  <c:v>22.260146916968999</c:v>
                </c:pt>
                <c:pt idx="47">
                  <c:v>3.7091988130560001</c:v>
                </c:pt>
                <c:pt idx="48">
                  <c:v>3.7069988137599998</c:v>
                </c:pt>
                <c:pt idx="49">
                  <c:v>14.665982254160999</c:v>
                </c:pt>
                <c:pt idx="50">
                  <c:v>25.386233408283001</c:v>
                </c:pt>
                <c:pt idx="51">
                  <c:v>21.513858510523001</c:v>
                </c:pt>
                <c:pt idx="52">
                  <c:v>14.099897775741001</c:v>
                </c:pt>
                <c:pt idx="53">
                  <c:v>0</c:v>
                </c:pt>
                <c:pt idx="54">
                  <c:v>3.454112120479</c:v>
                </c:pt>
                <c:pt idx="55">
                  <c:v>0</c:v>
                </c:pt>
                <c:pt idx="56">
                  <c:v>13.498009043666</c:v>
                </c:pt>
                <c:pt idx="57">
                  <c:v>16.539861065166999</c:v>
                </c:pt>
                <c:pt idx="58">
                  <c:v>16.158743496105</c:v>
                </c:pt>
                <c:pt idx="59">
                  <c:v>6.3271116735210002</c:v>
                </c:pt>
                <c:pt idx="60">
                  <c:v>3.0785333866940001</c:v>
                </c:pt>
                <c:pt idx="61">
                  <c:v>9.1993499126059994</c:v>
                </c:pt>
                <c:pt idx="62">
                  <c:v>0</c:v>
                </c:pt>
                <c:pt idx="63">
                  <c:v>0</c:v>
                </c:pt>
                <c:pt idx="64">
                  <c:v>2.9187706138170002</c:v>
                </c:pt>
                <c:pt idx="65">
                  <c:v>11.402508551881001</c:v>
                </c:pt>
                <c:pt idx="66">
                  <c:v>5.5733593423430001</c:v>
                </c:pt>
                <c:pt idx="67">
                  <c:v>2.7102474455909999</c:v>
                </c:pt>
                <c:pt idx="68">
                  <c:v>5.397236614853</c:v>
                </c:pt>
                <c:pt idx="69">
                  <c:v>0</c:v>
                </c:pt>
                <c:pt idx="70">
                  <c:v>2.6376177036900001</c:v>
                </c:pt>
                <c:pt idx="71">
                  <c:v>5.1733057423690001</c:v>
                </c:pt>
                <c:pt idx="72">
                  <c:v>2.5319019647549998</c:v>
                </c:pt>
                <c:pt idx="73">
                  <c:v>7.4112502779209999</c:v>
                </c:pt>
                <c:pt idx="74">
                  <c:v>4.8999191513340001</c:v>
                </c:pt>
                <c:pt idx="75">
                  <c:v>4.8730568685730002</c:v>
                </c:pt>
                <c:pt idx="76">
                  <c:v>2.4271255552039999</c:v>
                </c:pt>
                <c:pt idx="77">
                  <c:v>7.2563674624479999</c:v>
                </c:pt>
                <c:pt idx="78">
                  <c:v>4.7314880529919998</c:v>
                </c:pt>
                <c:pt idx="79">
                  <c:v>4.6609182008849999</c:v>
                </c:pt>
                <c:pt idx="80">
                  <c:v>4.5770779934089996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8.7652021474739996</c:v>
                </c:pt>
                <c:pt idx="85">
                  <c:v>8.6583834798039998</c:v>
                </c:pt>
                <c:pt idx="86">
                  <c:v>4.2756055326329996</c:v>
                </c:pt>
                <c:pt idx="87">
                  <c:v>6.3412881269939998</c:v>
                </c:pt>
                <c:pt idx="88">
                  <c:v>2.0858102329850001</c:v>
                </c:pt>
                <c:pt idx="89">
                  <c:v>0</c:v>
                </c:pt>
                <c:pt idx="90">
                  <c:v>0</c:v>
                </c:pt>
                <c:pt idx="91">
                  <c:v>6.1941238411819999</c:v>
                </c:pt>
                <c:pt idx="92">
                  <c:v>6.1585203128519996</c:v>
                </c:pt>
                <c:pt idx="93">
                  <c:v>0</c:v>
                </c:pt>
                <c:pt idx="94">
                  <c:v>2.0314880650070002</c:v>
                </c:pt>
                <c:pt idx="95">
                  <c:v>4.0415471042310003</c:v>
                </c:pt>
                <c:pt idx="96">
                  <c:v>0</c:v>
                </c:pt>
                <c:pt idx="97">
                  <c:v>0</c:v>
                </c:pt>
                <c:pt idx="98">
                  <c:v>4.0197773043370004</c:v>
                </c:pt>
                <c:pt idx="99">
                  <c:v>4.0047255761790002</c:v>
                </c:pt>
                <c:pt idx="100">
                  <c:v>7.9732100143510003</c:v>
                </c:pt>
                <c:pt idx="101">
                  <c:v>1.9864523946679999</c:v>
                </c:pt>
                <c:pt idx="102">
                  <c:v>1.9805902158840001</c:v>
                </c:pt>
                <c:pt idx="103">
                  <c:v>0</c:v>
                </c:pt>
                <c:pt idx="104">
                  <c:v>1.9785133450720001</c:v>
                </c:pt>
                <c:pt idx="105">
                  <c:v>7.9002982362580001</c:v>
                </c:pt>
                <c:pt idx="106">
                  <c:v>3.9439174932459999</c:v>
                </c:pt>
                <c:pt idx="107">
                  <c:v>1.96838769364</c:v>
                </c:pt>
                <c:pt idx="108">
                  <c:v>3.9288871427159999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1.95453745871</c:v>
                </c:pt>
                <c:pt idx="113">
                  <c:v>0</c:v>
                </c:pt>
                <c:pt idx="114">
                  <c:v>1.9466993712159999</c:v>
                </c:pt>
                <c:pt idx="115">
                  <c:v>1.940956114982</c:v>
                </c:pt>
                <c:pt idx="116">
                  <c:v>1.9366708627860001</c:v>
                </c:pt>
                <c:pt idx="117">
                  <c:v>1.9285287254350001</c:v>
                </c:pt>
                <c:pt idx="118">
                  <c:v>0</c:v>
                </c:pt>
                <c:pt idx="119">
                  <c:v>1.9218942189420001</c:v>
                </c:pt>
                <c:pt idx="120">
                  <c:v>0</c:v>
                </c:pt>
                <c:pt idx="121">
                  <c:v>0</c:v>
                </c:pt>
                <c:pt idx="122">
                  <c:v>1.8871485185879999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1.8614347939389999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1.6849767473199999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1.6599438938960001</c:v>
                </c:pt>
                <c:pt idx="157">
                  <c:v>4.959415450232</c:v>
                </c:pt>
                <c:pt idx="158">
                  <c:v>0</c:v>
                </c:pt>
                <c:pt idx="159">
                  <c:v>0</c:v>
                </c:pt>
                <c:pt idx="161">
                  <c:v>3.2688818789530001</c:v>
                </c:pt>
                <c:pt idx="162">
                  <c:v>0</c:v>
                </c:pt>
                <c:pt idx="163">
                  <c:v>3.2431205305740001</c:v>
                </c:pt>
                <c:pt idx="164">
                  <c:v>1.614413483581</c:v>
                </c:pt>
                <c:pt idx="165">
                  <c:v>3.214917215881</c:v>
                </c:pt>
                <c:pt idx="166">
                  <c:v>0</c:v>
                </c:pt>
                <c:pt idx="167">
                  <c:v>0</c:v>
                </c:pt>
                <c:pt idx="168">
                  <c:v>3.2045119528289998</c:v>
                </c:pt>
                <c:pt idx="169">
                  <c:v>4.801536491677</c:v>
                </c:pt>
                <c:pt idx="170">
                  <c:v>0</c:v>
                </c:pt>
                <c:pt idx="171">
                  <c:v>1.5891177218400001</c:v>
                </c:pt>
                <c:pt idx="172">
                  <c:v>1.5836065054549999</c:v>
                </c:pt>
                <c:pt idx="173">
                  <c:v>0</c:v>
                </c:pt>
                <c:pt idx="174">
                  <c:v>0</c:v>
                </c:pt>
                <c:pt idx="175">
                  <c:v>1.5753241229379999</c:v>
                </c:pt>
                <c:pt idx="176">
                  <c:v>4.7129055062439997</c:v>
                </c:pt>
                <c:pt idx="177">
                  <c:v>1.5652146691910001</c:v>
                </c:pt>
                <c:pt idx="178">
                  <c:v>1.5601354197540001</c:v>
                </c:pt>
                <c:pt idx="179">
                  <c:v>1.554533018281</c:v>
                </c:pt>
                <c:pt idx="180">
                  <c:v>1.5528673695969999</c:v>
                </c:pt>
                <c:pt idx="181">
                  <c:v>1.550676094777</c:v>
                </c:pt>
                <c:pt idx="182">
                  <c:v>3.0909034710840002</c:v>
                </c:pt>
                <c:pt idx="183">
                  <c:v>4.6202180742929997</c:v>
                </c:pt>
                <c:pt idx="184">
                  <c:v>1.535131484011</c:v>
                </c:pt>
                <c:pt idx="185">
                  <c:v>1.530409231428</c:v>
                </c:pt>
                <c:pt idx="186">
                  <c:v>1.5255762864419999</c:v>
                </c:pt>
                <c:pt idx="187">
                  <c:v>0</c:v>
                </c:pt>
                <c:pt idx="188">
                  <c:v>0</c:v>
                </c:pt>
                <c:pt idx="189">
                  <c:v>3.036698501389</c:v>
                </c:pt>
                <c:pt idx="190">
                  <c:v>1.514256727085</c:v>
                </c:pt>
                <c:pt idx="191">
                  <c:v>1.5099581741579999</c:v>
                </c:pt>
                <c:pt idx="192">
                  <c:v>0</c:v>
                </c:pt>
                <c:pt idx="193">
                  <c:v>3.005710850616</c:v>
                </c:pt>
                <c:pt idx="194">
                  <c:v>0</c:v>
                </c:pt>
                <c:pt idx="195">
                  <c:v>0</c:v>
                </c:pt>
                <c:pt idx="196">
                  <c:v>1.497342217563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1.484252085374</c:v>
                </c:pt>
                <c:pt idx="201">
                  <c:v>1.482755552919</c:v>
                </c:pt>
                <c:pt idx="202">
                  <c:v>1.4817888154579999</c:v>
                </c:pt>
                <c:pt idx="203">
                  <c:v>1.4778252323879999</c:v>
                </c:pt>
                <c:pt idx="204">
                  <c:v>1.4744913005010001</c:v>
                </c:pt>
                <c:pt idx="205">
                  <c:v>4.4128030124729998</c:v>
                </c:pt>
                <c:pt idx="206">
                  <c:v>0</c:v>
                </c:pt>
                <c:pt idx="207">
                  <c:v>1.464321799358</c:v>
                </c:pt>
                <c:pt idx="208">
                  <c:v>0</c:v>
                </c:pt>
                <c:pt idx="209">
                  <c:v>0</c:v>
                </c:pt>
                <c:pt idx="210">
                  <c:v>1.4596409283309999</c:v>
                </c:pt>
                <c:pt idx="211">
                  <c:v>0</c:v>
                </c:pt>
                <c:pt idx="212">
                  <c:v>1.454185874038</c:v>
                </c:pt>
                <c:pt idx="213">
                  <c:v>2.9029261495580001</c:v>
                </c:pt>
                <c:pt idx="214">
                  <c:v>4.3423509488030003</c:v>
                </c:pt>
                <c:pt idx="215">
                  <c:v>1.446278003557</c:v>
                </c:pt>
                <c:pt idx="216">
                  <c:v>0</c:v>
                </c:pt>
                <c:pt idx="217">
                  <c:v>2.8844212408779999</c:v>
                </c:pt>
                <c:pt idx="218">
                  <c:v>2.8791892203149998</c:v>
                </c:pt>
                <c:pt idx="219">
                  <c:v>0</c:v>
                </c:pt>
                <c:pt idx="220">
                  <c:v>2.8701404933769998</c:v>
                </c:pt>
                <c:pt idx="221">
                  <c:v>1.4323979774540001</c:v>
                </c:pt>
                <c:pt idx="222">
                  <c:v>0</c:v>
                </c:pt>
                <c:pt idx="223">
                  <c:v>2.862458852154</c:v>
                </c:pt>
                <c:pt idx="224">
                  <c:v>2.859430401464</c:v>
                </c:pt>
                <c:pt idx="225">
                  <c:v>4.2835724994640003</c:v>
                </c:pt>
                <c:pt idx="226">
                  <c:v>5.7062968986270004</c:v>
                </c:pt>
                <c:pt idx="227">
                  <c:v>4.2758797622609999</c:v>
                </c:pt>
                <c:pt idx="228">
                  <c:v>1.42387264883</c:v>
                </c:pt>
                <c:pt idx="229">
                  <c:v>2.847096673167</c:v>
                </c:pt>
                <c:pt idx="230">
                  <c:v>1.4233457164409999</c:v>
                </c:pt>
                <c:pt idx="231">
                  <c:v>5.688443926163</c:v>
                </c:pt>
                <c:pt idx="232">
                  <c:v>8.5274512869339993</c:v>
                </c:pt>
                <c:pt idx="233">
                  <c:v>7.1021718441489998</c:v>
                </c:pt>
                <c:pt idx="234">
                  <c:v>5.6784304818139999</c:v>
                </c:pt>
                <c:pt idx="235">
                  <c:v>0</c:v>
                </c:pt>
                <c:pt idx="236">
                  <c:v>1.418117873957</c:v>
                </c:pt>
                <c:pt idx="237">
                  <c:v>0</c:v>
                </c:pt>
                <c:pt idx="238">
                  <c:v>7.0854648773499997</c:v>
                </c:pt>
                <c:pt idx="239">
                  <c:v>2.832660576446</c:v>
                </c:pt>
                <c:pt idx="240">
                  <c:v>5.6617928066919996</c:v>
                </c:pt>
                <c:pt idx="241">
                  <c:v>2.8296147479520002</c:v>
                </c:pt>
                <c:pt idx="242">
                  <c:v>0</c:v>
                </c:pt>
                <c:pt idx="243">
                  <c:v>0</c:v>
                </c:pt>
                <c:pt idx="244">
                  <c:v>4.2401628222519996</c:v>
                </c:pt>
                <c:pt idx="245">
                  <c:v>5.6501963443219996</c:v>
                </c:pt>
                <c:pt idx="246">
                  <c:v>7.0598534374420003</c:v>
                </c:pt>
                <c:pt idx="247">
                  <c:v>8.4690737656320003</c:v>
                </c:pt>
                <c:pt idx="248">
                  <c:v>14.108949306545</c:v>
                </c:pt>
                <c:pt idx="249">
                  <c:v>7.0490046805390003</c:v>
                </c:pt>
                <c:pt idx="250">
                  <c:v>5.638408841025</c:v>
                </c:pt>
                <c:pt idx="251">
                  <c:v>2.8188865398159999</c:v>
                </c:pt>
                <c:pt idx="252">
                  <c:v>12.679092176999999</c:v>
                </c:pt>
                <c:pt idx="253">
                  <c:v>18.313728252447</c:v>
                </c:pt>
                <c:pt idx="254">
                  <c:v>15.488812852898</c:v>
                </c:pt>
                <c:pt idx="255">
                  <c:v>12.665174990501001</c:v>
                </c:pt>
                <c:pt idx="256">
                  <c:v>15.472037808034001</c:v>
                </c:pt>
                <c:pt idx="257">
                  <c:v>5.625720795476</c:v>
                </c:pt>
                <c:pt idx="258">
                  <c:v>9.84459601997</c:v>
                </c:pt>
                <c:pt idx="259">
                  <c:v>16.867910206491</c:v>
                </c:pt>
                <c:pt idx="260">
                  <c:v>47.774951873760998</c:v>
                </c:pt>
                <c:pt idx="261">
                  <c:v>32.307454593979003</c:v>
                </c:pt>
                <c:pt idx="262">
                  <c:v>36.512751376249</c:v>
                </c:pt>
                <c:pt idx="263">
                  <c:v>39.297694067450998</c:v>
                </c:pt>
                <c:pt idx="264">
                  <c:v>16.840450762732001</c:v>
                </c:pt>
                <c:pt idx="265">
                  <c:v>18.243565634734999</c:v>
                </c:pt>
                <c:pt idx="266">
                  <c:v>68.738163709055002</c:v>
                </c:pt>
                <c:pt idx="267">
                  <c:v>61.696369729517002</c:v>
                </c:pt>
                <c:pt idx="268">
                  <c:v>40.652685880900997</c:v>
                </c:pt>
                <c:pt idx="269">
                  <c:v>25.222447978700998</c:v>
                </c:pt>
                <c:pt idx="270">
                  <c:v>60.220715926277997</c:v>
                </c:pt>
                <c:pt idx="271">
                  <c:v>36.409466461279003</c:v>
                </c:pt>
                <c:pt idx="272">
                  <c:v>35.007631663702</c:v>
                </c:pt>
                <c:pt idx="273">
                  <c:v>109.194758651584</c:v>
                </c:pt>
                <c:pt idx="274">
                  <c:v>92.378752886835997</c:v>
                </c:pt>
                <c:pt idx="275">
                  <c:v>74.156988946411005</c:v>
                </c:pt>
                <c:pt idx="276">
                  <c:v>85.303947754828002</c:v>
                </c:pt>
                <c:pt idx="277">
                  <c:v>106.21052043154999</c:v>
                </c:pt>
                <c:pt idx="278">
                  <c:v>47.508593466171</c:v>
                </c:pt>
                <c:pt idx="279">
                  <c:v>36.324010170721998</c:v>
                </c:pt>
                <c:pt idx="280">
                  <c:v>117.298776741328</c:v>
                </c:pt>
                <c:pt idx="281">
                  <c:v>124.192400541423</c:v>
                </c:pt>
                <c:pt idx="282">
                  <c:v>115.719762983617</c:v>
                </c:pt>
                <c:pt idx="283">
                  <c:v>93.396712993294003</c:v>
                </c:pt>
                <c:pt idx="284">
                  <c:v>122.576331624693</c:v>
                </c:pt>
                <c:pt idx="285">
                  <c:v>90.512859788617007</c:v>
                </c:pt>
                <c:pt idx="286">
                  <c:v>43.159858547044003</c:v>
                </c:pt>
                <c:pt idx="287">
                  <c:v>136.34213528478799</c:v>
                </c:pt>
                <c:pt idx="288">
                  <c:v>166.81726558698799</c:v>
                </c:pt>
                <c:pt idx="289">
                  <c:v>105.577550878655</c:v>
                </c:pt>
                <c:pt idx="290">
                  <c:v>127.706829539144</c:v>
                </c:pt>
                <c:pt idx="291">
                  <c:v>167.78988823252001</c:v>
                </c:pt>
                <c:pt idx="292">
                  <c:v>84.560148604063997</c:v>
                </c:pt>
                <c:pt idx="293">
                  <c:v>69.301990353161997</c:v>
                </c:pt>
                <c:pt idx="294">
                  <c:v>163.425848983435</c:v>
                </c:pt>
                <c:pt idx="295">
                  <c:v>152.25756443263199</c:v>
                </c:pt>
                <c:pt idx="296">
                  <c:v>139.72083500490999</c:v>
                </c:pt>
                <c:pt idx="297">
                  <c:v>192.134909116041</c:v>
                </c:pt>
                <c:pt idx="298">
                  <c:v>115.956433511409</c:v>
                </c:pt>
                <c:pt idx="299">
                  <c:v>92.453324869943998</c:v>
                </c:pt>
                <c:pt idx="300">
                  <c:v>68.976934113232005</c:v>
                </c:pt>
                <c:pt idx="301">
                  <c:v>155.69670832357301</c:v>
                </c:pt>
                <c:pt idx="302">
                  <c:v>123.856051744306</c:v>
                </c:pt>
                <c:pt idx="303">
                  <c:v>132.087673193081</c:v>
                </c:pt>
                <c:pt idx="304">
                  <c:v>92.077234934377003</c:v>
                </c:pt>
                <c:pt idx="305">
                  <c:v>137.164803511418</c:v>
                </c:pt>
                <c:pt idx="306">
                  <c:v>74.049695573473002</c:v>
                </c:pt>
                <c:pt idx="307">
                  <c:v>61.695389297905997</c:v>
                </c:pt>
                <c:pt idx="308">
                  <c:v>161.55310031352201</c:v>
                </c:pt>
                <c:pt idx="309">
                  <c:v>125.817127540275</c:v>
                </c:pt>
                <c:pt idx="310">
                  <c:v>98.332445609865999</c:v>
                </c:pt>
                <c:pt idx="311">
                  <c:v>91.342876618950001</c:v>
                </c:pt>
                <c:pt idx="312">
                  <c:v>69.404752184207993</c:v>
                </c:pt>
                <c:pt idx="313">
                  <c:v>69.374540903772996</c:v>
                </c:pt>
                <c:pt idx="314">
                  <c:v>50.322334956341003</c:v>
                </c:pt>
                <c:pt idx="315">
                  <c:v>93.732170511044004</c:v>
                </c:pt>
                <c:pt idx="316">
                  <c:v>119.42729185044401</c:v>
                </c:pt>
                <c:pt idx="317">
                  <c:v>69.138480309089005</c:v>
                </c:pt>
                <c:pt idx="318">
                  <c:v>60.939277395589997</c:v>
                </c:pt>
                <c:pt idx="319">
                  <c:v>68.946870352844996</c:v>
                </c:pt>
                <c:pt idx="320">
                  <c:v>50.002027109206999</c:v>
                </c:pt>
                <c:pt idx="321">
                  <c:v>29.726917723999001</c:v>
                </c:pt>
                <c:pt idx="322">
                  <c:v>72.885313609307005</c:v>
                </c:pt>
                <c:pt idx="323">
                  <c:v>70.102592447793</c:v>
                </c:pt>
                <c:pt idx="324">
                  <c:v>41.767717596334997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D6-4329-ABC8-2C99E09551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List1!$A$2:$A$326</c:f>
              <c:numCache>
                <c:formatCode>m/d/yyyy</c:formatCode>
                <c:ptCount val="32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</c:numCache>
            </c:numRef>
          </c:cat>
          <c:val>
            <c:numRef>
              <c:f>List1!$B$2:$B$326</c:f>
              <c:numCache>
                <c:formatCode>General</c:formatCode>
                <c:ptCount val="325"/>
                <c:pt idx="0">
                  <c:v>111.236538318927</c:v>
                </c:pt>
                <c:pt idx="1">
                  <c:v>114.24535748410899</c:v>
                </c:pt>
                <c:pt idx="2">
                  <c:v>123.96867278133701</c:v>
                </c:pt>
                <c:pt idx="3">
                  <c:v>95.607126310911994</c:v>
                </c:pt>
                <c:pt idx="4">
                  <c:v>100.15001373365099</c:v>
                </c:pt>
                <c:pt idx="5">
                  <c:v>49.602754012734998</c:v>
                </c:pt>
                <c:pt idx="6">
                  <c:v>35.725525888246999</c:v>
                </c:pt>
                <c:pt idx="7">
                  <c:v>117.817031010818</c:v>
                </c:pt>
                <c:pt idx="8">
                  <c:v>125.272259832999</c:v>
                </c:pt>
                <c:pt idx="9">
                  <c:v>116.33121539479301</c:v>
                </c:pt>
                <c:pt idx="10">
                  <c:v>106.065207439069</c:v>
                </c:pt>
                <c:pt idx="11">
                  <c:v>106.956347859245</c:v>
                </c:pt>
                <c:pt idx="12">
                  <c:v>52.700553589000002</c:v>
                </c:pt>
                <c:pt idx="13">
                  <c:v>26.657562563428002</c:v>
                </c:pt>
                <c:pt idx="14">
                  <c:v>127.897452110307</c:v>
                </c:pt>
                <c:pt idx="15">
                  <c:v>132.77787101296099</c:v>
                </c:pt>
                <c:pt idx="16">
                  <c:v>128.516422671719</c:v>
                </c:pt>
                <c:pt idx="17">
                  <c:v>135.82610063717601</c:v>
                </c:pt>
                <c:pt idx="18">
                  <c:v>134.64314181692799</c:v>
                </c:pt>
                <c:pt idx="19">
                  <c:v>67.593508860157002</c:v>
                </c:pt>
                <c:pt idx="20">
                  <c:v>38.526444877339003</c:v>
                </c:pt>
                <c:pt idx="21">
                  <c:v>151.799069188125</c:v>
                </c:pt>
                <c:pt idx="22">
                  <c:v>185.086354707211</c:v>
                </c:pt>
                <c:pt idx="23">
                  <c:v>162.730631580166</c:v>
                </c:pt>
                <c:pt idx="24">
                  <c:v>175.82054504368901</c:v>
                </c:pt>
                <c:pt idx="25">
                  <c:v>184.902805960113</c:v>
                </c:pt>
                <c:pt idx="26">
                  <c:v>99.279173034573006</c:v>
                </c:pt>
                <c:pt idx="27">
                  <c:v>48.167526657715001</c:v>
                </c:pt>
                <c:pt idx="28">
                  <c:v>177.96956232896301</c:v>
                </c:pt>
                <c:pt idx="29">
                  <c:v>205.55870116442199</c:v>
                </c:pt>
                <c:pt idx="30">
                  <c:v>185.46431207626901</c:v>
                </c:pt>
                <c:pt idx="31">
                  <c:v>168.33963303211499</c:v>
                </c:pt>
                <c:pt idx="32">
                  <c:v>160.85080614639301</c:v>
                </c:pt>
                <c:pt idx="33">
                  <c:v>82.037560581582994</c:v>
                </c:pt>
                <c:pt idx="34">
                  <c:v>45.455693325589003</c:v>
                </c:pt>
                <c:pt idx="35">
                  <c:v>145.39036360288699</c:v>
                </c:pt>
                <c:pt idx="36">
                  <c:v>166.188342526957</c:v>
                </c:pt>
                <c:pt idx="37">
                  <c:v>165.777806335539</c:v>
                </c:pt>
                <c:pt idx="38">
                  <c:v>122.760429790725</c:v>
                </c:pt>
                <c:pt idx="39">
                  <c:v>158.02822397086501</c:v>
                </c:pt>
                <c:pt idx="40">
                  <c:v>74.795288547214994</c:v>
                </c:pt>
                <c:pt idx="41">
                  <c:v>39.678667837512002</c:v>
                </c:pt>
                <c:pt idx="42">
                  <c:v>138.38120104438599</c:v>
                </c:pt>
                <c:pt idx="43">
                  <c:v>153.99334224528801</c:v>
                </c:pt>
                <c:pt idx="44">
                  <c:v>123.73549563305799</c:v>
                </c:pt>
                <c:pt idx="45">
                  <c:v>112.983898142703</c:v>
                </c:pt>
                <c:pt idx="46">
                  <c:v>100.353563548395</c:v>
                </c:pt>
                <c:pt idx="47">
                  <c:v>38.546914253052996</c:v>
                </c:pt>
                <c:pt idx="48">
                  <c:v>29.245013392886001</c:v>
                </c:pt>
                <c:pt idx="49">
                  <c:v>119.609231961725</c:v>
                </c:pt>
                <c:pt idx="50">
                  <c:v>98.714694387364005</c:v>
                </c:pt>
                <c:pt idx="51">
                  <c:v>87.114484640162999</c:v>
                </c:pt>
                <c:pt idx="52">
                  <c:v>79.680732245498007</c:v>
                </c:pt>
                <c:pt idx="53">
                  <c:v>80.447757089028002</c:v>
                </c:pt>
                <c:pt idx="54">
                  <c:v>37.168580160236999</c:v>
                </c:pt>
                <c:pt idx="55">
                  <c:v>15.164047422111</c:v>
                </c:pt>
                <c:pt idx="56">
                  <c:v>88.369342100685003</c:v>
                </c:pt>
                <c:pt idx="57">
                  <c:v>96.239629653045</c:v>
                </c:pt>
                <c:pt idx="58">
                  <c:v>68.189566996248999</c:v>
                </c:pt>
                <c:pt idx="59">
                  <c:v>61.790931103110999</c:v>
                </c:pt>
                <c:pt idx="60">
                  <c:v>35.017070822024998</c:v>
                </c:pt>
                <c:pt idx="61">
                  <c:v>23.376775173864001</c:v>
                </c:pt>
                <c:pt idx="62">
                  <c:v>31.438953594642001</c:v>
                </c:pt>
                <c:pt idx="63">
                  <c:v>26.628006745760999</c:v>
                </c:pt>
                <c:pt idx="64">
                  <c:v>90.579032076953993</c:v>
                </c:pt>
                <c:pt idx="65">
                  <c:v>68.263527555709999</c:v>
                </c:pt>
                <c:pt idx="66">
                  <c:v>59.232136126218002</c:v>
                </c:pt>
                <c:pt idx="67">
                  <c:v>47.761474498504001</c:v>
                </c:pt>
                <c:pt idx="68">
                  <c:v>21.192759925274999</c:v>
                </c:pt>
                <c:pt idx="69">
                  <c:v>10.215548064152999</c:v>
                </c:pt>
                <c:pt idx="70">
                  <c:v>38.213822257959002</c:v>
                </c:pt>
                <c:pt idx="71">
                  <c:v>46.813834295169002</c:v>
                </c:pt>
                <c:pt idx="72">
                  <c:v>45.872311145333001</c:v>
                </c:pt>
                <c:pt idx="73">
                  <c:v>31.700480512546001</c:v>
                </c:pt>
                <c:pt idx="74">
                  <c:v>37.759914075216997</c:v>
                </c:pt>
                <c:pt idx="75">
                  <c:v>11.791558928315</c:v>
                </c:pt>
                <c:pt idx="76">
                  <c:v>9.2888930172849999</c:v>
                </c:pt>
                <c:pt idx="77">
                  <c:v>46.540752775521</c:v>
                </c:pt>
                <c:pt idx="78">
                  <c:v>42.217722827724998</c:v>
                </c:pt>
                <c:pt idx="79">
                  <c:v>41.906391597768</c:v>
                </c:pt>
                <c:pt idx="80">
                  <c:v>20.394229319808002</c:v>
                </c:pt>
                <c:pt idx="81">
                  <c:v>23.457870566688001</c:v>
                </c:pt>
                <c:pt idx="82">
                  <c:v>11.802516659706001</c:v>
                </c:pt>
                <c:pt idx="83">
                  <c:v>5.4633364595750002</c:v>
                </c:pt>
                <c:pt idx="84">
                  <c:v>22.071198006235001</c:v>
                </c:pt>
                <c:pt idx="85">
                  <c:v>25.116045432135</c:v>
                </c:pt>
                <c:pt idx="86">
                  <c:v>21.652153447869999</c:v>
                </c:pt>
                <c:pt idx="87">
                  <c:v>34.265155192598002</c:v>
                </c:pt>
                <c:pt idx="88">
                  <c:v>29.903440824949001</c:v>
                </c:pt>
                <c:pt idx="89">
                  <c:v>9.6662252423799995</c:v>
                </c:pt>
                <c:pt idx="90">
                  <c:v>6.7815000678150001</c:v>
                </c:pt>
                <c:pt idx="91">
                  <c:v>26.341206427254001</c:v>
                </c:pt>
                <c:pt idx="92">
                  <c:v>22.589104194697999</c:v>
                </c:pt>
                <c:pt idx="93">
                  <c:v>18.769324995801</c:v>
                </c:pt>
                <c:pt idx="94">
                  <c:v>17.897091722595</c:v>
                </c:pt>
                <c:pt idx="95">
                  <c:v>28.002240179213999</c:v>
                </c:pt>
                <c:pt idx="96">
                  <c:v>10.017229634972001</c:v>
                </c:pt>
                <c:pt idx="97">
                  <c:v>6.0201071579069998</c:v>
                </c:pt>
                <c:pt idx="98">
                  <c:v>17.11018962116</c:v>
                </c:pt>
                <c:pt idx="99">
                  <c:v>33.348828748711</c:v>
                </c:pt>
                <c:pt idx="100">
                  <c:v>9.1421605972870008</c:v>
                </c:pt>
                <c:pt idx="101">
                  <c:v>19.385381381870999</c:v>
                </c:pt>
                <c:pt idx="102">
                  <c:v>16.395962494235</c:v>
                </c:pt>
                <c:pt idx="103">
                  <c:v>6.1527733625929999</c:v>
                </c:pt>
                <c:pt idx="104">
                  <c:v>3.0786281632899999</c:v>
                </c:pt>
                <c:pt idx="105">
                  <c:v>10.286478424110999</c:v>
                </c:pt>
                <c:pt idx="106">
                  <c:v>9.2772984506909992</c:v>
                </c:pt>
                <c:pt idx="107">
                  <c:v>7.2349177803269997</c:v>
                </c:pt>
                <c:pt idx="108">
                  <c:v>11.404872991187</c:v>
                </c:pt>
                <c:pt idx="109">
                  <c:v>7.2863537004259999</c:v>
                </c:pt>
                <c:pt idx="110">
                  <c:v>4.1654517432410003</c:v>
                </c:pt>
                <c:pt idx="111">
                  <c:v>1.042535446205</c:v>
                </c:pt>
                <c:pt idx="112">
                  <c:v>6.2687409233849998</c:v>
                </c:pt>
                <c:pt idx="113">
                  <c:v>6.2818016207039999</c:v>
                </c:pt>
                <c:pt idx="114">
                  <c:v>13.658905606455001</c:v>
                </c:pt>
                <c:pt idx="115">
                  <c:v>3.1631889161859998</c:v>
                </c:pt>
                <c:pt idx="116">
                  <c:v>5.2909493021229999</c:v>
                </c:pt>
                <c:pt idx="117">
                  <c:v>1.0632642211579999</c:v>
                </c:pt>
                <c:pt idx="118">
                  <c:v>1.064158091326</c:v>
                </c:pt>
                <c:pt idx="119">
                  <c:v>4.2730933991380002</c:v>
                </c:pt>
                <c:pt idx="120">
                  <c:v>4.3060758730559998</c:v>
                </c:pt>
                <c:pt idx="121">
                  <c:v>1.083728894379</c:v>
                </c:pt>
                <c:pt idx="122">
                  <c:v>6.5669942867140003</c:v>
                </c:pt>
                <c:pt idx="123">
                  <c:v>3.3129403449870001</c:v>
                </c:pt>
                <c:pt idx="124">
                  <c:v>1.106451719979</c:v>
                </c:pt>
                <c:pt idx="125">
                  <c:v>1.1078245649009999</c:v>
                </c:pt>
                <c:pt idx="126">
                  <c:v>2.2315451218420002</c:v>
                </c:pt>
                <c:pt idx="127">
                  <c:v>1.12398700671</c:v>
                </c:pt>
                <c:pt idx="128">
                  <c:v>3.3954320121329999</c:v>
                </c:pt>
                <c:pt idx="129">
                  <c:v>4.5692353384660001</c:v>
                </c:pt>
                <c:pt idx="131">
                  <c:v>2.3165575954130002</c:v>
                </c:pt>
                <c:pt idx="132">
                  <c:v>1.161494146069</c:v>
                </c:pt>
                <c:pt idx="133">
                  <c:v>2.3375135867969998</c:v>
                </c:pt>
                <c:pt idx="135">
                  <c:v>1.184623585855</c:v>
                </c:pt>
                <c:pt idx="136">
                  <c:v>4.7754921741620002</c:v>
                </c:pt>
                <c:pt idx="137">
                  <c:v>4.8232868288089996</c:v>
                </c:pt>
                <c:pt idx="138">
                  <c:v>1.2081818071979999</c:v>
                </c:pt>
                <c:pt idx="139">
                  <c:v>1.2102142079139999</c:v>
                </c:pt>
                <c:pt idx="141">
                  <c:v>1.2243049008919999</c:v>
                </c:pt>
                <c:pt idx="142">
                  <c:v>4.9281718946349997</c:v>
                </c:pt>
                <c:pt idx="143">
                  <c:v>3.7217611373700001</c:v>
                </c:pt>
                <c:pt idx="145">
                  <c:v>1.255303657954</c:v>
                </c:pt>
                <c:pt idx="146">
                  <c:v>3.7718294630170002</c:v>
                </c:pt>
                <c:pt idx="147">
                  <c:v>0</c:v>
                </c:pt>
                <c:pt idx="148">
                  <c:v>3.8184456380620002</c:v>
                </c:pt>
                <c:pt idx="150">
                  <c:v>1.2908889061</c:v>
                </c:pt>
                <c:pt idx="151">
                  <c:v>2.6016598589900002</c:v>
                </c:pt>
                <c:pt idx="153">
                  <c:v>1.3067795724210001</c:v>
                </c:pt>
                <c:pt idx="154">
                  <c:v>2.6288463307869998</c:v>
                </c:pt>
                <c:pt idx="155">
                  <c:v>1.3231188557660001</c:v>
                </c:pt>
                <c:pt idx="156">
                  <c:v>0</c:v>
                </c:pt>
                <c:pt idx="157">
                  <c:v>1.3420476963750001</c:v>
                </c:pt>
                <c:pt idx="158">
                  <c:v>6.7640692640689997</c:v>
                </c:pt>
                <c:pt idx="159">
                  <c:v>1.3558402820140001</c:v>
                </c:pt>
                <c:pt idx="161">
                  <c:v>2.733024501564</c:v>
                </c:pt>
                <c:pt idx="162">
                  <c:v>4.128080580132</c:v>
                </c:pt>
                <c:pt idx="163">
                  <c:v>4.1589840988170002</c:v>
                </c:pt>
                <c:pt idx="164">
                  <c:v>5.5902617640069998</c:v>
                </c:pt>
                <c:pt idx="165">
                  <c:v>4.2246975820639996</c:v>
                </c:pt>
                <c:pt idx="166">
                  <c:v>4.2339392570839998</c:v>
                </c:pt>
                <c:pt idx="167">
                  <c:v>4.2396834369700001</c:v>
                </c:pt>
                <c:pt idx="168">
                  <c:v>8.4902856981130004</c:v>
                </c:pt>
                <c:pt idx="169">
                  <c:v>4.2517609376549999</c:v>
                </c:pt>
                <c:pt idx="170">
                  <c:v>7.1342959876709999</c:v>
                </c:pt>
                <c:pt idx="171">
                  <c:v>2.8709232889290002</c:v>
                </c:pt>
                <c:pt idx="172">
                  <c:v>4.3340075122790003</c:v>
                </c:pt>
                <c:pt idx="173">
                  <c:v>0</c:v>
                </c:pt>
                <c:pt idx="174">
                  <c:v>5.8016418646470003</c:v>
                </c:pt>
                <c:pt idx="175">
                  <c:v>5.8357527391559998</c:v>
                </c:pt>
                <c:pt idx="176">
                  <c:v>2.9340140245869999</c:v>
                </c:pt>
                <c:pt idx="177">
                  <c:v>0</c:v>
                </c:pt>
                <c:pt idx="178">
                  <c:v>10.40644605001</c:v>
                </c:pt>
                <c:pt idx="179">
                  <c:v>2.9937430769689999</c:v>
                </c:pt>
                <c:pt idx="180">
                  <c:v>1.4997450433420001</c:v>
                </c:pt>
                <c:pt idx="181">
                  <c:v>0</c:v>
                </c:pt>
                <c:pt idx="182">
                  <c:v>0</c:v>
                </c:pt>
                <c:pt idx="183">
                  <c:v>3.0496637745680002</c:v>
                </c:pt>
                <c:pt idx="184">
                  <c:v>10.750541366547001</c:v>
                </c:pt>
                <c:pt idx="185">
                  <c:v>0</c:v>
                </c:pt>
                <c:pt idx="186">
                  <c:v>7.7845243655610004</c:v>
                </c:pt>
                <c:pt idx="187">
                  <c:v>1.561743530477</c:v>
                </c:pt>
                <c:pt idx="188">
                  <c:v>1.565288169552</c:v>
                </c:pt>
                <c:pt idx="189">
                  <c:v>14.158066951925001</c:v>
                </c:pt>
                <c:pt idx="190">
                  <c:v>1.5826290634</c:v>
                </c:pt>
                <c:pt idx="191">
                  <c:v>4.777830864787</c:v>
                </c:pt>
                <c:pt idx="192">
                  <c:v>3.2020493115590001</c:v>
                </c:pt>
                <c:pt idx="193">
                  <c:v>9.6591915256689997</c:v>
                </c:pt>
                <c:pt idx="194">
                  <c:v>6.4535906164789996</c:v>
                </c:pt>
                <c:pt idx="195">
                  <c:v>1.6164228562189999</c:v>
                </c:pt>
                <c:pt idx="196">
                  <c:v>6.4947717087739996</c:v>
                </c:pt>
                <c:pt idx="197">
                  <c:v>4.8954015861100002</c:v>
                </c:pt>
                <c:pt idx="198">
                  <c:v>4.9218250127139997</c:v>
                </c:pt>
                <c:pt idx="199">
                  <c:v>0</c:v>
                </c:pt>
                <c:pt idx="200">
                  <c:v>4.9768576121030002</c:v>
                </c:pt>
                <c:pt idx="201">
                  <c:v>1.662786830728</c:v>
                </c:pt>
                <c:pt idx="202">
                  <c:v>1.665861500274</c:v>
                </c:pt>
                <c:pt idx="203">
                  <c:v>6.7065707627039997</c:v>
                </c:pt>
                <c:pt idx="204">
                  <c:v>3.3708622665669998</c:v>
                </c:pt>
                <c:pt idx="205">
                  <c:v>3.3918426185019999</c:v>
                </c:pt>
                <c:pt idx="206">
                  <c:v>6.8204682251430002</c:v>
                </c:pt>
                <c:pt idx="207">
                  <c:v>1.716031163125</c:v>
                </c:pt>
                <c:pt idx="208">
                  <c:v>3.4377256007420001</c:v>
                </c:pt>
                <c:pt idx="209">
                  <c:v>3.4425185465679999</c:v>
                </c:pt>
                <c:pt idx="210">
                  <c:v>0</c:v>
                </c:pt>
                <c:pt idx="211">
                  <c:v>1.7389187403269999</c:v>
                </c:pt>
                <c:pt idx="212">
                  <c:v>3.4964423698879998</c:v>
                </c:pt>
                <c:pt idx="213">
                  <c:v>14.059012705832</c:v>
                </c:pt>
                <c:pt idx="214">
                  <c:v>8.8464260438779991</c:v>
                </c:pt>
                <c:pt idx="215">
                  <c:v>10.62812201084</c:v>
                </c:pt>
                <c:pt idx="216">
                  <c:v>1.7729553392549999</c:v>
                </c:pt>
                <c:pt idx="217">
                  <c:v>7.1275837491090002</c:v>
                </c:pt>
                <c:pt idx="218">
                  <c:v>8.9503078905910005</c:v>
                </c:pt>
                <c:pt idx="219">
                  <c:v>1.797591227754</c:v>
                </c:pt>
                <c:pt idx="220">
                  <c:v>5.413989749512</c:v>
                </c:pt>
                <c:pt idx="221">
                  <c:v>1.8123821951570001</c:v>
                </c:pt>
                <c:pt idx="222">
                  <c:v>1.813664145673</c:v>
                </c:pt>
                <c:pt idx="223">
                  <c:v>3.6296981905950001</c:v>
                </c:pt>
                <c:pt idx="224">
                  <c:v>3.6386791594650001</c:v>
                </c:pt>
                <c:pt idx="225">
                  <c:v>7.297405772247</c:v>
                </c:pt>
                <c:pt idx="226">
                  <c:v>5.4838591744959997</c:v>
                </c:pt>
                <c:pt idx="227">
                  <c:v>10.992232155943</c:v>
                </c:pt>
                <c:pt idx="228">
                  <c:v>16.526497484299</c:v>
                </c:pt>
                <c:pt idx="229">
                  <c:v>3.6732295033789999</c:v>
                </c:pt>
                <c:pt idx="230">
                  <c:v>9.182230547444</c:v>
                </c:pt>
                <c:pt idx="231">
                  <c:v>18.401634065103998</c:v>
                </c:pt>
                <c:pt idx="232">
                  <c:v>16.586192915851999</c:v>
                </c:pt>
                <c:pt idx="233">
                  <c:v>16.611295681063002</c:v>
                </c:pt>
                <c:pt idx="234">
                  <c:v>11.090983030795</c:v>
                </c:pt>
                <c:pt idx="235">
                  <c:v>16.671297582661001</c:v>
                </c:pt>
                <c:pt idx="236">
                  <c:v>11.113992516578</c:v>
                </c:pt>
                <c:pt idx="237">
                  <c:v>11.113169105389</c:v>
                </c:pt>
                <c:pt idx="238">
                  <c:v>11.126152020323</c:v>
                </c:pt>
                <c:pt idx="239">
                  <c:v>16.715264751221</c:v>
                </c:pt>
                <c:pt idx="240">
                  <c:v>26.036823507531999</c:v>
                </c:pt>
                <c:pt idx="241">
                  <c:v>35.390977163506001</c:v>
                </c:pt>
                <c:pt idx="242">
                  <c:v>31.732994848053998</c:v>
                </c:pt>
                <c:pt idx="243">
                  <c:v>13.071651323037001</c:v>
                </c:pt>
                <c:pt idx="244">
                  <c:v>11.208039900622</c:v>
                </c:pt>
                <c:pt idx="245">
                  <c:v>18.716427408335999</c:v>
                </c:pt>
                <c:pt idx="246">
                  <c:v>29.992314469417</c:v>
                </c:pt>
                <c:pt idx="247">
                  <c:v>24.401231323672</c:v>
                </c:pt>
                <c:pt idx="248">
                  <c:v>18.806183473124999</c:v>
                </c:pt>
                <c:pt idx="249">
                  <c:v>16.966406515100001</c:v>
                </c:pt>
                <c:pt idx="250">
                  <c:v>13.2020670665</c:v>
                </c:pt>
                <c:pt idx="251">
                  <c:v>9.4334282965109999</c:v>
                </c:pt>
                <c:pt idx="252">
                  <c:v>34.013605442176001</c:v>
                </c:pt>
                <c:pt idx="253">
                  <c:v>51.028122165104001</c:v>
                </c:pt>
                <c:pt idx="254">
                  <c:v>28.408014847922001</c:v>
                </c:pt>
                <c:pt idx="255">
                  <c:v>45.520930144338998</c:v>
                </c:pt>
                <c:pt idx="256">
                  <c:v>22.797218739312999</c:v>
                </c:pt>
                <c:pt idx="257">
                  <c:v>17.103762827821999</c:v>
                </c:pt>
                <c:pt idx="258">
                  <c:v>28.512773722626999</c:v>
                </c:pt>
                <c:pt idx="259">
                  <c:v>97.081834275597998</c:v>
                </c:pt>
                <c:pt idx="260">
                  <c:v>81.975026212944002</c:v>
                </c:pt>
                <c:pt idx="261">
                  <c:v>80.171031533939001</c:v>
                </c:pt>
                <c:pt idx="262">
                  <c:v>108.94911885010799</c:v>
                </c:pt>
                <c:pt idx="263">
                  <c:v>97.665600643443</c:v>
                </c:pt>
                <c:pt idx="264">
                  <c:v>61.301507633953001</c:v>
                </c:pt>
                <c:pt idx="265">
                  <c:v>36.404046597178997</c:v>
                </c:pt>
                <c:pt idx="266">
                  <c:v>120.891140406424</c:v>
                </c:pt>
                <c:pt idx="267">
                  <c:v>144.094987415704</c:v>
                </c:pt>
                <c:pt idx="268">
                  <c:v>151.94645330050699</c:v>
                </c:pt>
                <c:pt idx="269">
                  <c:v>84.753924684579999</c:v>
                </c:pt>
                <c:pt idx="270">
                  <c:v>169.867773380947</c:v>
                </c:pt>
                <c:pt idx="271">
                  <c:v>129.38609196068199</c:v>
                </c:pt>
                <c:pt idx="272">
                  <c:v>67.604110329907996</c:v>
                </c:pt>
                <c:pt idx="273">
                  <c:v>228.20011990175701</c:v>
                </c:pt>
                <c:pt idx="274">
                  <c:v>238.03994426381701</c:v>
                </c:pt>
                <c:pt idx="275">
                  <c:v>234.49612403100701</c:v>
                </c:pt>
                <c:pt idx="276">
                  <c:v>190.287567231704</c:v>
                </c:pt>
                <c:pt idx="277">
                  <c:v>204.411392528276</c:v>
                </c:pt>
                <c:pt idx="278">
                  <c:v>107.14772749410599</c:v>
                </c:pt>
                <c:pt idx="279">
                  <c:v>50.682261208576001</c:v>
                </c:pt>
                <c:pt idx="280">
                  <c:v>234.34296092331101</c:v>
                </c:pt>
                <c:pt idx="281">
                  <c:v>240.86004660543901</c:v>
                </c:pt>
                <c:pt idx="282">
                  <c:v>280.89335873814002</c:v>
                </c:pt>
                <c:pt idx="283">
                  <c:v>216.24171892508201</c:v>
                </c:pt>
                <c:pt idx="284">
                  <c:v>313.411653394307</c:v>
                </c:pt>
                <c:pt idx="285">
                  <c:v>177.588350204226</c:v>
                </c:pt>
                <c:pt idx="286">
                  <c:v>86.887835703001002</c:v>
                </c:pt>
                <c:pt idx="287">
                  <c:v>324.81679540503001</c:v>
                </c:pt>
                <c:pt idx="288">
                  <c:v>407.11760734003201</c:v>
                </c:pt>
                <c:pt idx="289">
                  <c:v>258.87647609375301</c:v>
                </c:pt>
                <c:pt idx="290">
                  <c:v>321.67832167832103</c:v>
                </c:pt>
                <c:pt idx="291">
                  <c:v>581.93201428743396</c:v>
                </c:pt>
                <c:pt idx="292">
                  <c:v>305.38031904207003</c:v>
                </c:pt>
                <c:pt idx="293">
                  <c:v>158.845055696304</c:v>
                </c:pt>
                <c:pt idx="294">
                  <c:v>377.183428133446</c:v>
                </c:pt>
                <c:pt idx="295">
                  <c:v>466.99686647124201</c:v>
                </c:pt>
                <c:pt idx="296">
                  <c:v>316.263228317722</c:v>
                </c:pt>
                <c:pt idx="297">
                  <c:v>486.15772665324101</c:v>
                </c:pt>
                <c:pt idx="298">
                  <c:v>329.05493786788702</c:v>
                </c:pt>
                <c:pt idx="299">
                  <c:v>192.36672464954401</c:v>
                </c:pt>
                <c:pt idx="300">
                  <c:v>135.19603424966201</c:v>
                </c:pt>
                <c:pt idx="301">
                  <c:v>401.15202633203</c:v>
                </c:pt>
                <c:pt idx="302">
                  <c:v>382.44475223781802</c:v>
                </c:pt>
                <c:pt idx="303">
                  <c:v>347.76128671676003</c:v>
                </c:pt>
                <c:pt idx="304">
                  <c:v>270.33209257834397</c:v>
                </c:pt>
                <c:pt idx="305">
                  <c:v>280.452071996651</c:v>
                </c:pt>
                <c:pt idx="306">
                  <c:v>180.270825472686</c:v>
                </c:pt>
                <c:pt idx="307">
                  <c:v>100.73452256033499</c:v>
                </c:pt>
                <c:pt idx="308">
                  <c:v>333.33333333333297</c:v>
                </c:pt>
                <c:pt idx="309">
                  <c:v>320.16623200390097</c:v>
                </c:pt>
                <c:pt idx="310">
                  <c:v>260.15566691544899</c:v>
                </c:pt>
                <c:pt idx="311">
                  <c:v>236.051502145922</c:v>
                </c:pt>
                <c:pt idx="312">
                  <c:v>216.17414989515501</c:v>
                </c:pt>
                <c:pt idx="313">
                  <c:v>145.075027607561</c:v>
                </c:pt>
                <c:pt idx="314">
                  <c:v>99.711703119242003</c:v>
                </c:pt>
                <c:pt idx="315">
                  <c:v>228.56396525827699</c:v>
                </c:pt>
                <c:pt idx="316">
                  <c:v>308.264101442938</c:v>
                </c:pt>
                <c:pt idx="317">
                  <c:v>195.471217412312</c:v>
                </c:pt>
                <c:pt idx="318">
                  <c:v>174.34290380243999</c:v>
                </c:pt>
                <c:pt idx="319">
                  <c:v>190.92019092019001</c:v>
                </c:pt>
                <c:pt idx="320">
                  <c:v>124.52746275294599</c:v>
                </c:pt>
                <c:pt idx="321">
                  <c:v>75.688430800738999</c:v>
                </c:pt>
                <c:pt idx="322">
                  <c:v>203.54299006889099</c:v>
                </c:pt>
                <c:pt idx="323">
                  <c:v>177.59992806078799</c:v>
                </c:pt>
                <c:pt idx="324">
                  <c:v>99.172808619017999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00-4031-9260-04D76AD8008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List1!$A$2:$A$326</c:f>
              <c:numCache>
                <c:formatCode>m/d/yyyy</c:formatCode>
                <c:ptCount val="32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</c:numCache>
            </c:numRef>
          </c:cat>
          <c:val>
            <c:numRef>
              <c:f>List1!$C$2:$C$326</c:f>
              <c:numCache>
                <c:formatCode>General</c:formatCode>
                <c:ptCount val="3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12.861736334405</c:v>
                </c:pt>
                <c:pt idx="9">
                  <c:v>10.297070483446999</c:v>
                </c:pt>
                <c:pt idx="10">
                  <c:v>12.492192379762001</c:v>
                </c:pt>
                <c:pt idx="11">
                  <c:v>20.281233098971999</c:v>
                </c:pt>
                <c:pt idx="12">
                  <c:v>3.3114775812959998</c:v>
                </c:pt>
                <c:pt idx="13">
                  <c:v>0</c:v>
                </c:pt>
                <c:pt idx="14">
                  <c:v>8.3707692736960002</c:v>
                </c:pt>
                <c:pt idx="15">
                  <c:v>14.286394590218</c:v>
                </c:pt>
                <c:pt idx="16">
                  <c:v>4.191027011169</c:v>
                </c:pt>
                <c:pt idx="17">
                  <c:v>18.556318426423999</c:v>
                </c:pt>
                <c:pt idx="18">
                  <c:v>11.886366337809999</c:v>
                </c:pt>
                <c:pt idx="19">
                  <c:v>6.7081453655100001</c:v>
                </c:pt>
                <c:pt idx="20">
                  <c:v>1.659448067572</c:v>
                </c:pt>
                <c:pt idx="21">
                  <c:v>13.910785495687</c:v>
                </c:pt>
                <c:pt idx="22">
                  <c:v>20.468135499056999</c:v>
                </c:pt>
                <c:pt idx="23">
                  <c:v>19.486123096623</c:v>
                </c:pt>
                <c:pt idx="24">
                  <c:v>14.661779406863999</c:v>
                </c:pt>
                <c:pt idx="25">
                  <c:v>26.945877280775999</c:v>
                </c:pt>
                <c:pt idx="26">
                  <c:v>11.494106077827</c:v>
                </c:pt>
                <c:pt idx="27">
                  <c:v>14.029896433855001</c:v>
                </c:pt>
                <c:pt idx="28">
                  <c:v>24.865106795633</c:v>
                </c:pt>
                <c:pt idx="29">
                  <c:v>15.84631512226</c:v>
                </c:pt>
                <c:pt idx="30">
                  <c:v>22.803374899485</c:v>
                </c:pt>
                <c:pt idx="31">
                  <c:v>12.976901116013</c:v>
                </c:pt>
                <c:pt idx="32">
                  <c:v>18.592760443902002</c:v>
                </c:pt>
                <c:pt idx="33">
                  <c:v>10.447258755383</c:v>
                </c:pt>
                <c:pt idx="34">
                  <c:v>4.6382727072429999</c:v>
                </c:pt>
                <c:pt idx="35">
                  <c:v>16.063888378923998</c:v>
                </c:pt>
                <c:pt idx="36">
                  <c:v>19.266730889102</c:v>
                </c:pt>
                <c:pt idx="37">
                  <c:v>6.7356698623669997</c:v>
                </c:pt>
                <c:pt idx="38">
                  <c:v>16.674262719683</c:v>
                </c:pt>
                <c:pt idx="39">
                  <c:v>17.585122985952999</c:v>
                </c:pt>
                <c:pt idx="40">
                  <c:v>7.690026036231</c:v>
                </c:pt>
                <c:pt idx="41">
                  <c:v>8.7844515208080001</c:v>
                </c:pt>
                <c:pt idx="42">
                  <c:v>21.827150792870999</c:v>
                </c:pt>
                <c:pt idx="43">
                  <c:v>11.924248501338001</c:v>
                </c:pt>
                <c:pt idx="44">
                  <c:v>8.6077038949860007</c:v>
                </c:pt>
                <c:pt idx="45">
                  <c:v>13.895866514168</c:v>
                </c:pt>
                <c:pt idx="46">
                  <c:v>16.938745262444002</c:v>
                </c:pt>
                <c:pt idx="47">
                  <c:v>3.1751407645729999</c:v>
                </c:pt>
                <c:pt idx="48">
                  <c:v>4.2318638186220001</c:v>
                </c:pt>
                <c:pt idx="49">
                  <c:v>14.683671757006</c:v>
                </c:pt>
                <c:pt idx="50">
                  <c:v>14.566793952698999</c:v>
                </c:pt>
                <c:pt idx="51">
                  <c:v>16.500629086482999</c:v>
                </c:pt>
                <c:pt idx="52">
                  <c:v>10.179671196619999</c:v>
                </c:pt>
                <c:pt idx="53">
                  <c:v>8.0273733430990006</c:v>
                </c:pt>
                <c:pt idx="54">
                  <c:v>8.0131415521449991</c:v>
                </c:pt>
                <c:pt idx="55">
                  <c:v>3.9974416373519999</c:v>
                </c:pt>
                <c:pt idx="56">
                  <c:v>9.8567809724700002</c:v>
                </c:pt>
                <c:pt idx="57">
                  <c:v>5.8343624500429998</c:v>
                </c:pt>
                <c:pt idx="58">
                  <c:v>11.490620780786999</c:v>
                </c:pt>
                <c:pt idx="59">
                  <c:v>4.7132905366550002</c:v>
                </c:pt>
                <c:pt idx="60">
                  <c:v>2.7718234902800001</c:v>
                </c:pt>
                <c:pt idx="61">
                  <c:v>8.297531023546</c:v>
                </c:pt>
                <c:pt idx="62">
                  <c:v>0.92058991401599999</c:v>
                </c:pt>
                <c:pt idx="63">
                  <c:v>1.8140754111140001</c:v>
                </c:pt>
                <c:pt idx="64">
                  <c:v>8.0424642110339999</c:v>
                </c:pt>
                <c:pt idx="65">
                  <c:v>6.156877231867</c:v>
                </c:pt>
                <c:pt idx="66">
                  <c:v>8.6516416490020003</c:v>
                </c:pt>
                <c:pt idx="67">
                  <c:v>4.240522432363</c:v>
                </c:pt>
                <c:pt idx="68">
                  <c:v>4.2275432900430001</c:v>
                </c:pt>
                <c:pt idx="69">
                  <c:v>1.6883051104989999</c:v>
                </c:pt>
                <c:pt idx="70">
                  <c:v>7.4902626585430001</c:v>
                </c:pt>
                <c:pt idx="71">
                  <c:v>4.1011844220610003</c:v>
                </c:pt>
                <c:pt idx="72">
                  <c:v>4.0394900547750003</c:v>
                </c:pt>
                <c:pt idx="73">
                  <c:v>4.760771244941</c:v>
                </c:pt>
                <c:pt idx="74">
                  <c:v>3.944026377648</c:v>
                </c:pt>
                <c:pt idx="75">
                  <c:v>4.7145719561539998</c:v>
                </c:pt>
                <c:pt idx="76">
                  <c:v>3.1343540879809999</c:v>
                </c:pt>
                <c:pt idx="77">
                  <c:v>5.472640705501</c:v>
                </c:pt>
                <c:pt idx="78">
                  <c:v>5.3818830439929997</c:v>
                </c:pt>
                <c:pt idx="79">
                  <c:v>9.1161165343559993</c:v>
                </c:pt>
                <c:pt idx="80">
                  <c:v>2.9974896024570001</c:v>
                </c:pt>
                <c:pt idx="81">
                  <c:v>3.691916917101</c:v>
                </c:pt>
                <c:pt idx="82">
                  <c:v>0.73438693378700004</c:v>
                </c:pt>
                <c:pt idx="83">
                  <c:v>0.73240757016400004</c:v>
                </c:pt>
                <c:pt idx="84">
                  <c:v>5.0847703862970004</c:v>
                </c:pt>
                <c:pt idx="85">
                  <c:v>5.0377833753139996</c:v>
                </c:pt>
                <c:pt idx="86">
                  <c:v>2.138717197424</c:v>
                </c:pt>
                <c:pt idx="87">
                  <c:v>7.0681867980400002</c:v>
                </c:pt>
                <c:pt idx="88">
                  <c:v>4.1981234388219999</c:v>
                </c:pt>
                <c:pt idx="89">
                  <c:v>1.39696997213</c:v>
                </c:pt>
                <c:pt idx="90">
                  <c:v>2.7896920877350002</c:v>
                </c:pt>
                <c:pt idx="91">
                  <c:v>4.8580073841709996</c:v>
                </c:pt>
                <c:pt idx="92">
                  <c:v>7.5987317025990002</c:v>
                </c:pt>
                <c:pt idx="93">
                  <c:v>5.5044482822680001</c:v>
                </c:pt>
                <c:pt idx="94">
                  <c:v>2.0551041937819998</c:v>
                </c:pt>
                <c:pt idx="95">
                  <c:v>2.7294997509329999</c:v>
                </c:pt>
                <c:pt idx="96">
                  <c:v>0</c:v>
                </c:pt>
                <c:pt idx="97">
                  <c:v>0</c:v>
                </c:pt>
                <c:pt idx="98">
                  <c:v>2.7184439626749999</c:v>
                </c:pt>
                <c:pt idx="99">
                  <c:v>2.033457148279</c:v>
                </c:pt>
                <c:pt idx="100">
                  <c:v>4.0533145980120002</c:v>
                </c:pt>
                <c:pt idx="101">
                  <c:v>4.0418465849759997</c:v>
                </c:pt>
                <c:pt idx="102">
                  <c:v>1.343544269783</c:v>
                </c:pt>
                <c:pt idx="103">
                  <c:v>1.343048047543</c:v>
                </c:pt>
                <c:pt idx="104">
                  <c:v>0.67126708374699995</c:v>
                </c:pt>
                <c:pt idx="105">
                  <c:v>4.6920034854879997</c:v>
                </c:pt>
                <c:pt idx="106">
                  <c:v>2.0083009773730001</c:v>
                </c:pt>
                <c:pt idx="107">
                  <c:v>2.0050125313280001</c:v>
                </c:pt>
                <c:pt idx="108">
                  <c:v>2.6681964326209999</c:v>
                </c:pt>
                <c:pt idx="109">
                  <c:v>0.66542011298799997</c:v>
                </c:pt>
                <c:pt idx="110">
                  <c:v>0.66529173042300005</c:v>
                </c:pt>
                <c:pt idx="111">
                  <c:v>0</c:v>
                </c:pt>
                <c:pt idx="112">
                  <c:v>1.9920583274670001</c:v>
                </c:pt>
                <c:pt idx="113">
                  <c:v>1.3264094758689999</c:v>
                </c:pt>
                <c:pt idx="114">
                  <c:v>0.66177833073000003</c:v>
                </c:pt>
                <c:pt idx="115">
                  <c:v>1.981126468509</c:v>
                </c:pt>
                <c:pt idx="116">
                  <c:v>2.635810116239</c:v>
                </c:pt>
                <c:pt idx="117">
                  <c:v>0.65706044298999999</c:v>
                </c:pt>
                <c:pt idx="118">
                  <c:v>0</c:v>
                </c:pt>
                <c:pt idx="119">
                  <c:v>1.310547284546</c:v>
                </c:pt>
                <c:pt idx="120">
                  <c:v>0</c:v>
                </c:pt>
                <c:pt idx="121">
                  <c:v>0</c:v>
                </c:pt>
                <c:pt idx="122">
                  <c:v>1.937533906843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0.63874091390999999</c:v>
                </c:pt>
                <c:pt idx="127">
                  <c:v>0.63609589781700004</c:v>
                </c:pt>
                <c:pt idx="128">
                  <c:v>0</c:v>
                </c:pt>
                <c:pt idx="129">
                  <c:v>0</c:v>
                </c:pt>
                <c:pt idx="131">
                  <c:v>0.62569217196500004</c:v>
                </c:pt>
                <c:pt idx="132">
                  <c:v>0.62477742304299999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0.61216369257100001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0.59870201403300005</c:v>
                </c:pt>
                <c:pt idx="148">
                  <c:v>0</c:v>
                </c:pt>
                <c:pt idx="150">
                  <c:v>0.59306704622899997</c:v>
                </c:pt>
                <c:pt idx="151">
                  <c:v>1.181872440507</c:v>
                </c:pt>
                <c:pt idx="153">
                  <c:v>0.58960873564299998</c:v>
                </c:pt>
                <c:pt idx="154">
                  <c:v>1.176020933172</c:v>
                </c:pt>
                <c:pt idx="155">
                  <c:v>0</c:v>
                </c:pt>
                <c:pt idx="156">
                  <c:v>0.58436473709400005</c:v>
                </c:pt>
                <c:pt idx="157">
                  <c:v>1.747457449411</c:v>
                </c:pt>
                <c:pt idx="158">
                  <c:v>1.160853691804</c:v>
                </c:pt>
                <c:pt idx="159">
                  <c:v>0</c:v>
                </c:pt>
                <c:pt idx="161">
                  <c:v>2.8889209880100002</c:v>
                </c:pt>
                <c:pt idx="162">
                  <c:v>0.57605013940399996</c:v>
                </c:pt>
                <c:pt idx="163">
                  <c:v>2.2968441361559999</c:v>
                </c:pt>
                <c:pt idx="164">
                  <c:v>0.57225261519399995</c:v>
                </c:pt>
                <c:pt idx="165">
                  <c:v>2.8521719289230001</c:v>
                </c:pt>
                <c:pt idx="166">
                  <c:v>0</c:v>
                </c:pt>
                <c:pt idx="167">
                  <c:v>0.56951500102499997</c:v>
                </c:pt>
                <c:pt idx="168">
                  <c:v>2.8458570013769999</c:v>
                </c:pt>
                <c:pt idx="169">
                  <c:v>2.843817540666</c:v>
                </c:pt>
                <c:pt idx="170">
                  <c:v>1.1343591721440001</c:v>
                </c:pt>
                <c:pt idx="171">
                  <c:v>2.828918334785</c:v>
                </c:pt>
                <c:pt idx="172">
                  <c:v>1.6929449341439999</c:v>
                </c:pt>
                <c:pt idx="173">
                  <c:v>0.563742347197</c:v>
                </c:pt>
                <c:pt idx="174">
                  <c:v>0</c:v>
                </c:pt>
                <c:pt idx="175">
                  <c:v>2.810093857134</c:v>
                </c:pt>
                <c:pt idx="176">
                  <c:v>1.6823404720640001</c:v>
                </c:pt>
                <c:pt idx="177">
                  <c:v>1.118474400917</c:v>
                </c:pt>
                <c:pt idx="178">
                  <c:v>0.55786760685900005</c:v>
                </c:pt>
                <c:pt idx="179">
                  <c:v>1.1127802815329999</c:v>
                </c:pt>
                <c:pt idx="180">
                  <c:v>0.55594471685699998</c:v>
                </c:pt>
                <c:pt idx="181">
                  <c:v>0.55544446666199998</c:v>
                </c:pt>
                <c:pt idx="182">
                  <c:v>1.1081928698870001</c:v>
                </c:pt>
                <c:pt idx="183">
                  <c:v>2.2106897904810001</c:v>
                </c:pt>
                <c:pt idx="184">
                  <c:v>2.205120289311</c:v>
                </c:pt>
                <c:pt idx="185">
                  <c:v>1.6496931570719999</c:v>
                </c:pt>
                <c:pt idx="186">
                  <c:v>0.54867276059199999</c:v>
                </c:pt>
                <c:pt idx="187">
                  <c:v>0</c:v>
                </c:pt>
                <c:pt idx="188">
                  <c:v>1.095404231546</c:v>
                </c:pt>
                <c:pt idx="189">
                  <c:v>1.640339222151</c:v>
                </c:pt>
                <c:pt idx="190">
                  <c:v>1.0913456291600001</c:v>
                </c:pt>
                <c:pt idx="191">
                  <c:v>2.1781153856620001</c:v>
                </c:pt>
                <c:pt idx="192">
                  <c:v>1.087163319109</c:v>
                </c:pt>
                <c:pt idx="193">
                  <c:v>1.6278072893210001</c:v>
                </c:pt>
                <c:pt idx="194">
                  <c:v>0.54223171730200004</c:v>
                </c:pt>
                <c:pt idx="195">
                  <c:v>0.54192317697000003</c:v>
                </c:pt>
                <c:pt idx="196">
                  <c:v>1.623420547092</c:v>
                </c:pt>
                <c:pt idx="197">
                  <c:v>0.540277702739</c:v>
                </c:pt>
                <c:pt idx="198">
                  <c:v>0</c:v>
                </c:pt>
                <c:pt idx="199">
                  <c:v>1.615508885298</c:v>
                </c:pt>
                <c:pt idx="200">
                  <c:v>0.53745525684899997</c:v>
                </c:pt>
                <c:pt idx="201">
                  <c:v>0.53708577259699997</c:v>
                </c:pt>
                <c:pt idx="202">
                  <c:v>1.0735949326309999</c:v>
                </c:pt>
                <c:pt idx="203">
                  <c:v>2.142864795945</c:v>
                </c:pt>
                <c:pt idx="204">
                  <c:v>1.604569814832</c:v>
                </c:pt>
                <c:pt idx="205">
                  <c:v>2.1353491028859999</c:v>
                </c:pt>
                <c:pt idx="206">
                  <c:v>0.53296381175700003</c:v>
                </c:pt>
                <c:pt idx="207">
                  <c:v>1.595804099088</c:v>
                </c:pt>
                <c:pt idx="208">
                  <c:v>0.53169429704600002</c:v>
                </c:pt>
                <c:pt idx="209">
                  <c:v>0</c:v>
                </c:pt>
                <c:pt idx="210">
                  <c:v>0.53056590159000006</c:v>
                </c:pt>
                <c:pt idx="211">
                  <c:v>3.1793469621330002</c:v>
                </c:pt>
                <c:pt idx="212">
                  <c:v>2.6448589232250002</c:v>
                </c:pt>
                <c:pt idx="213">
                  <c:v>2.112311608208</c:v>
                </c:pt>
                <c:pt idx="214">
                  <c:v>4.2156072318740003</c:v>
                </c:pt>
                <c:pt idx="215">
                  <c:v>1.5801199837769999</c:v>
                </c:pt>
                <c:pt idx="216">
                  <c:v>1.0530084451270001</c:v>
                </c:pt>
                <c:pt idx="217">
                  <c:v>1.576980293002</c:v>
                </c:pt>
                <c:pt idx="218">
                  <c:v>3.6742320854939998</c:v>
                </c:pt>
                <c:pt idx="219">
                  <c:v>0.52418593923599999</c:v>
                </c:pt>
                <c:pt idx="220">
                  <c:v>2.0941092706209998</c:v>
                </c:pt>
                <c:pt idx="221">
                  <c:v>2.091284571548</c:v>
                </c:pt>
                <c:pt idx="222">
                  <c:v>1.5679633723749999</c:v>
                </c:pt>
                <c:pt idx="223">
                  <c:v>1.5674882046509999</c:v>
                </c:pt>
                <c:pt idx="224">
                  <c:v>3.6544364858930001</c:v>
                </c:pt>
                <c:pt idx="225">
                  <c:v>3.1295476238900002</c:v>
                </c:pt>
                <c:pt idx="226">
                  <c:v>2.6061891780600002</c:v>
                </c:pt>
                <c:pt idx="227">
                  <c:v>5.2084689705459999</c:v>
                </c:pt>
                <c:pt idx="228">
                  <c:v>1.561337129117</c:v>
                </c:pt>
                <c:pt idx="229">
                  <c:v>1.561077143228</c:v>
                </c:pt>
                <c:pt idx="230">
                  <c:v>2.0812412522820001</c:v>
                </c:pt>
                <c:pt idx="231">
                  <c:v>4.1596256336920003</c:v>
                </c:pt>
                <c:pt idx="232">
                  <c:v>5.1967489138790004</c:v>
                </c:pt>
                <c:pt idx="233">
                  <c:v>4.1551534290400003</c:v>
                </c:pt>
                <c:pt idx="234">
                  <c:v>4.1529101517880003</c:v>
                </c:pt>
                <c:pt idx="235">
                  <c:v>3.112501361719</c:v>
                </c:pt>
                <c:pt idx="236">
                  <c:v>2.074764125253</c:v>
                </c:pt>
                <c:pt idx="237">
                  <c:v>2.0745704342589999</c:v>
                </c:pt>
                <c:pt idx="238">
                  <c:v>6.2209688122089997</c:v>
                </c:pt>
                <c:pt idx="239">
                  <c:v>5.1812934580979997</c:v>
                </c:pt>
                <c:pt idx="240">
                  <c:v>5.1787443616419999</c:v>
                </c:pt>
                <c:pt idx="241">
                  <c:v>9.3166255182370001</c:v>
                </c:pt>
                <c:pt idx="242">
                  <c:v>2.0689476814850001</c:v>
                </c:pt>
                <c:pt idx="243">
                  <c:v>3.6203588292790001</c:v>
                </c:pt>
                <c:pt idx="244">
                  <c:v>5.1715934713799996</c:v>
                </c:pt>
                <c:pt idx="245">
                  <c:v>5.1689470337990002</c:v>
                </c:pt>
                <c:pt idx="246">
                  <c:v>6.2002686783090004</c:v>
                </c:pt>
                <c:pt idx="247">
                  <c:v>7.2311808518329999</c:v>
                </c:pt>
                <c:pt idx="248">
                  <c:v>10.325085311017</c:v>
                </c:pt>
                <c:pt idx="249">
                  <c:v>8.254826493865</c:v>
                </c:pt>
                <c:pt idx="250">
                  <c:v>3.6111326059479998</c:v>
                </c:pt>
                <c:pt idx="251">
                  <c:v>2.579194156577</c:v>
                </c:pt>
                <c:pt idx="252">
                  <c:v>11.343831533789</c:v>
                </c:pt>
                <c:pt idx="253">
                  <c:v>17.015484090522001</c:v>
                </c:pt>
                <c:pt idx="254">
                  <c:v>16.490935139089999</c:v>
                </c:pt>
                <c:pt idx="255">
                  <c:v>11.848341232227</c:v>
                </c:pt>
                <c:pt idx="256">
                  <c:v>12.873326467559</c:v>
                </c:pt>
                <c:pt idx="257">
                  <c:v>7.7234788608380001</c:v>
                </c:pt>
                <c:pt idx="258">
                  <c:v>8.2380805272370008</c:v>
                </c:pt>
                <c:pt idx="259">
                  <c:v>20.587781151885999</c:v>
                </c:pt>
                <c:pt idx="260">
                  <c:v>29.841070574130999</c:v>
                </c:pt>
                <c:pt idx="261">
                  <c:v>24.173845956024</c:v>
                </c:pt>
                <c:pt idx="262">
                  <c:v>32.392244371204001</c:v>
                </c:pt>
                <c:pt idx="263">
                  <c:v>28.265282524345999</c:v>
                </c:pt>
                <c:pt idx="264">
                  <c:v>23.124595319581001</c:v>
                </c:pt>
                <c:pt idx="265">
                  <c:v>13.360602665954</c:v>
                </c:pt>
                <c:pt idx="266">
                  <c:v>57.531488216318003</c:v>
                </c:pt>
                <c:pt idx="267">
                  <c:v>51.351837111972003</c:v>
                </c:pt>
                <c:pt idx="268">
                  <c:v>44.150790350485003</c:v>
                </c:pt>
                <c:pt idx="269">
                  <c:v>27.712345850076002</c:v>
                </c:pt>
                <c:pt idx="270">
                  <c:v>58.985248558708001</c:v>
                </c:pt>
                <c:pt idx="271">
                  <c:v>37.439545391602003</c:v>
                </c:pt>
                <c:pt idx="272">
                  <c:v>31.79682852278</c:v>
                </c:pt>
                <c:pt idx="273">
                  <c:v>95.363586491183</c:v>
                </c:pt>
                <c:pt idx="274">
                  <c:v>75.869422572177996</c:v>
                </c:pt>
                <c:pt idx="275">
                  <c:v>72.769760577238003</c:v>
                </c:pt>
                <c:pt idx="276">
                  <c:v>74.784737766804</c:v>
                </c:pt>
                <c:pt idx="277">
                  <c:v>92.652787517980002</c:v>
                </c:pt>
                <c:pt idx="278">
                  <c:v>53.229331408888001</c:v>
                </c:pt>
                <c:pt idx="279">
                  <c:v>30.705615033469002</c:v>
                </c:pt>
                <c:pt idx="280">
                  <c:v>100.26139578185899</c:v>
                </c:pt>
                <c:pt idx="281">
                  <c:v>112.462363447687</c:v>
                </c:pt>
                <c:pt idx="282">
                  <c:v>110.33299109674</c:v>
                </c:pt>
                <c:pt idx="283">
                  <c:v>80.182632543934005</c:v>
                </c:pt>
                <c:pt idx="284">
                  <c:v>110.75271012392</c:v>
                </c:pt>
                <c:pt idx="285">
                  <c:v>78.580649770126001</c:v>
                </c:pt>
                <c:pt idx="286">
                  <c:v>43.875760173053997</c:v>
                </c:pt>
                <c:pt idx="287">
                  <c:v>115.21794544991</c:v>
                </c:pt>
                <c:pt idx="288">
                  <c:v>146.22117608697801</c:v>
                </c:pt>
                <c:pt idx="289">
                  <c:v>91.137281257796005</c:v>
                </c:pt>
                <c:pt idx="290">
                  <c:v>116.50031032833699</c:v>
                </c:pt>
                <c:pt idx="291">
                  <c:v>145.34440525679199</c:v>
                </c:pt>
                <c:pt idx="292">
                  <c:v>89.927143771656006</c:v>
                </c:pt>
                <c:pt idx="293">
                  <c:v>64.513507198081001</c:v>
                </c:pt>
                <c:pt idx="294">
                  <c:v>138.57445966112701</c:v>
                </c:pt>
                <c:pt idx="295">
                  <c:v>160.82308952823499</c:v>
                </c:pt>
                <c:pt idx="296">
                  <c:v>107.98917066344799</c:v>
                </c:pt>
                <c:pt idx="297">
                  <c:v>155.52257103632701</c:v>
                </c:pt>
                <c:pt idx="298">
                  <c:v>122.454762579443</c:v>
                </c:pt>
                <c:pt idx="299">
                  <c:v>83.468653726495006</c:v>
                </c:pt>
                <c:pt idx="300">
                  <c:v>69.290605812318006</c:v>
                </c:pt>
                <c:pt idx="301">
                  <c:v>140.967471377034</c:v>
                </c:pt>
                <c:pt idx="302">
                  <c:v>111.533356548421</c:v>
                </c:pt>
                <c:pt idx="303">
                  <c:v>118.070307336</c:v>
                </c:pt>
                <c:pt idx="304">
                  <c:v>95.770473458976994</c:v>
                </c:pt>
                <c:pt idx="305">
                  <c:v>113.245153107447</c:v>
                </c:pt>
                <c:pt idx="306">
                  <c:v>63.901943222870997</c:v>
                </c:pt>
                <c:pt idx="307">
                  <c:v>50.306365767523999</c:v>
                </c:pt>
                <c:pt idx="308">
                  <c:v>128.13040157575199</c:v>
                </c:pt>
                <c:pt idx="309">
                  <c:v>107.911683070915</c:v>
                </c:pt>
                <c:pt idx="310">
                  <c:v>85.217731303479994</c:v>
                </c:pt>
                <c:pt idx="311">
                  <c:v>83.096391814504003</c:v>
                </c:pt>
                <c:pt idx="312">
                  <c:v>72.466303169026006</c:v>
                </c:pt>
                <c:pt idx="313">
                  <c:v>52.959485993214997</c:v>
                </c:pt>
                <c:pt idx="314">
                  <c:v>42.959832556559</c:v>
                </c:pt>
                <c:pt idx="315">
                  <c:v>74.863374341826002</c:v>
                </c:pt>
                <c:pt idx="316">
                  <c:v>89.754073837684004</c:v>
                </c:pt>
                <c:pt idx="317">
                  <c:v>59.280366243068997</c:v>
                </c:pt>
                <c:pt idx="318">
                  <c:v>45.286248905167</c:v>
                </c:pt>
                <c:pt idx="319">
                  <c:v>58.152249547704002</c:v>
                </c:pt>
                <c:pt idx="320">
                  <c:v>38.259919008223001</c:v>
                </c:pt>
                <c:pt idx="321">
                  <c:v>27.324033226024</c:v>
                </c:pt>
                <c:pt idx="322">
                  <c:v>65.513561803607999</c:v>
                </c:pt>
                <c:pt idx="323">
                  <c:v>63.462158209176998</c:v>
                </c:pt>
                <c:pt idx="324">
                  <c:v>35.184395968164999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200-4031-9260-04D76AD8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64.758189999999999</c:v>
                </c:pt>
                <c:pt idx="1">
                  <c:v>47.554560000000002</c:v>
                </c:pt>
                <c:pt idx="2">
                  <c:v>41.965440000000001</c:v>
                </c:pt>
                <c:pt idx="3">
                  <c:v>42.768129999999999</c:v>
                </c:pt>
                <c:pt idx="4">
                  <c:v>37.462609999999998</c:v>
                </c:pt>
                <c:pt idx="5">
                  <c:v>41.522280000000002</c:v>
                </c:pt>
                <c:pt idx="6">
                  <c:v>53.830910000000003</c:v>
                </c:pt>
                <c:pt idx="7">
                  <c:v>37.194789999999998</c:v>
                </c:pt>
                <c:pt idx="8">
                  <c:v>43.901440000000001</c:v>
                </c:pt>
                <c:pt idx="9">
                  <c:v>42.145449999999997</c:v>
                </c:pt>
                <c:pt idx="10">
                  <c:v>49.084890000000001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22.50779</c:v>
                </c:pt>
                <c:pt idx="1">
                  <c:v>34.399509999999999</c:v>
                </c:pt>
                <c:pt idx="2">
                  <c:v>37.360520000000001</c:v>
                </c:pt>
                <c:pt idx="3">
                  <c:v>35.221229999999998</c:v>
                </c:pt>
                <c:pt idx="4">
                  <c:v>40.524369999999998</c:v>
                </c:pt>
                <c:pt idx="5">
                  <c:v>38.872990000000001</c:v>
                </c:pt>
                <c:pt idx="6">
                  <c:v>31.153680000000001</c:v>
                </c:pt>
                <c:pt idx="7">
                  <c:v>37.40992</c:v>
                </c:pt>
                <c:pt idx="8">
                  <c:v>37.026949999999999</c:v>
                </c:pt>
                <c:pt idx="9">
                  <c:v>37.583069999999999</c:v>
                </c:pt>
                <c:pt idx="10">
                  <c:v>33.00797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0.67695490000000003</c:v>
                </c:pt>
                <c:pt idx="1">
                  <c:v>1.2488366</c:v>
                </c:pt>
                <c:pt idx="2">
                  <c:v>1.2336735999999999</c:v>
                </c:pt>
                <c:pt idx="3">
                  <c:v>1.3021563</c:v>
                </c:pt>
                <c:pt idx="4">
                  <c:v>1.3725145000000001</c:v>
                </c:pt>
                <c:pt idx="5">
                  <c:v>1.1757426</c:v>
                </c:pt>
                <c:pt idx="6">
                  <c:v>1.0127697</c:v>
                </c:pt>
                <c:pt idx="7">
                  <c:v>1.2799828</c:v>
                </c:pt>
                <c:pt idx="8">
                  <c:v>1.2659951</c:v>
                </c:pt>
                <c:pt idx="9">
                  <c:v>1.2207192</c:v>
                </c:pt>
                <c:pt idx="10">
                  <c:v>1.1236448999999999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2.4802550000000001</c:v>
                </c:pt>
                <c:pt idx="1">
                  <c:v>7.5091640000000002</c:v>
                </c:pt>
                <c:pt idx="2">
                  <c:v>7.7231639999999997</c:v>
                </c:pt>
                <c:pt idx="3">
                  <c:v>7.2388690000000002</c:v>
                </c:pt>
                <c:pt idx="4">
                  <c:v>9.8539499999999993</c:v>
                </c:pt>
                <c:pt idx="5">
                  <c:v>7.9942760000000002</c:v>
                </c:pt>
                <c:pt idx="6">
                  <c:v>5.4161159999999997</c:v>
                </c:pt>
                <c:pt idx="7">
                  <c:v>9.2825640000000007</c:v>
                </c:pt>
                <c:pt idx="8">
                  <c:v>7.3645519999999998</c:v>
                </c:pt>
                <c:pt idx="9">
                  <c:v>7.0132440000000003</c:v>
                </c:pt>
                <c:pt idx="10">
                  <c:v>6.536734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9.5768079999999998</c:v>
                </c:pt>
                <c:pt idx="1">
                  <c:v>9.2879260000000006</c:v>
                </c:pt>
                <c:pt idx="2">
                  <c:v>11.7172</c:v>
                </c:pt>
                <c:pt idx="3">
                  <c:v>13.469620000000001</c:v>
                </c:pt>
                <c:pt idx="4">
                  <c:v>10.78656</c:v>
                </c:pt>
                <c:pt idx="5">
                  <c:v>10.43472</c:v>
                </c:pt>
                <c:pt idx="6">
                  <c:v>8.5865259999999992</c:v>
                </c:pt>
                <c:pt idx="7">
                  <c:v>14.832739999999999</c:v>
                </c:pt>
                <c:pt idx="8">
                  <c:v>10.44106</c:v>
                </c:pt>
                <c:pt idx="9">
                  <c:v>12.037520000000001</c:v>
                </c:pt>
                <c:pt idx="10">
                  <c:v>10.24676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44373</c:v>
                </c:pt>
                <c:pt idx="1">
                  <c:v>44374</c:v>
                </c:pt>
                <c:pt idx="2">
                  <c:v>44375</c:v>
                </c:pt>
                <c:pt idx="3">
                  <c:v>44376</c:v>
                </c:pt>
                <c:pt idx="4">
                  <c:v>44377</c:v>
                </c:pt>
                <c:pt idx="5">
                  <c:v>44378</c:v>
                </c:pt>
                <c:pt idx="6">
                  <c:v>44379</c:v>
                </c:pt>
                <c:pt idx="7">
                  <c:v>44380</c:v>
                </c:pt>
                <c:pt idx="8">
                  <c:v>44381</c:v>
                </c:pt>
                <c:pt idx="9">
                  <c:v>44382</c:v>
                </c:pt>
                <c:pt idx="10">
                  <c:v>44383</c:v>
                </c:pt>
                <c:pt idx="11">
                  <c:v>44384</c:v>
                </c:pt>
                <c:pt idx="12">
                  <c:v>44385</c:v>
                </c:pt>
                <c:pt idx="13">
                  <c:v>44386</c:v>
                </c:pt>
                <c:pt idx="14">
                  <c:v>44387</c:v>
                </c:pt>
                <c:pt idx="15">
                  <c:v>44388</c:v>
                </c:pt>
                <c:pt idx="16">
                  <c:v>44389</c:v>
                </c:pt>
                <c:pt idx="17">
                  <c:v>44390</c:v>
                </c:pt>
                <c:pt idx="18">
                  <c:v>44391</c:v>
                </c:pt>
                <c:pt idx="19">
                  <c:v>44392</c:v>
                </c:pt>
                <c:pt idx="20">
                  <c:v>44393</c:v>
                </c:pt>
                <c:pt idx="21">
                  <c:v>44394</c:v>
                </c:pt>
                <c:pt idx="22">
                  <c:v>44395</c:v>
                </c:pt>
                <c:pt idx="23">
                  <c:v>44396</c:v>
                </c:pt>
                <c:pt idx="24">
                  <c:v>44397</c:v>
                </c:pt>
                <c:pt idx="25">
                  <c:v>44398</c:v>
                </c:pt>
                <c:pt idx="26">
                  <c:v>44399</c:v>
                </c:pt>
                <c:pt idx="27">
                  <c:v>44400</c:v>
                </c:pt>
                <c:pt idx="28">
                  <c:v>44401</c:v>
                </c:pt>
                <c:pt idx="29">
                  <c:v>44402</c:v>
                </c:pt>
                <c:pt idx="30">
                  <c:v>44403</c:v>
                </c:pt>
                <c:pt idx="31">
                  <c:v>44404</c:v>
                </c:pt>
                <c:pt idx="32">
                  <c:v>44405</c:v>
                </c:pt>
                <c:pt idx="33">
                  <c:v>44406</c:v>
                </c:pt>
                <c:pt idx="34">
                  <c:v>44407</c:v>
                </c:pt>
                <c:pt idx="35">
                  <c:v>44408</c:v>
                </c:pt>
                <c:pt idx="36">
                  <c:v>44409</c:v>
                </c:pt>
                <c:pt idx="37">
                  <c:v>44410</c:v>
                </c:pt>
                <c:pt idx="38">
                  <c:v>44411</c:v>
                </c:pt>
                <c:pt idx="39">
                  <c:v>44412</c:v>
                </c:pt>
                <c:pt idx="40">
                  <c:v>44413</c:v>
                </c:pt>
                <c:pt idx="41">
                  <c:v>44414</c:v>
                </c:pt>
                <c:pt idx="42">
                  <c:v>44415</c:v>
                </c:pt>
                <c:pt idx="43">
                  <c:v>44416</c:v>
                </c:pt>
                <c:pt idx="44">
                  <c:v>44417</c:v>
                </c:pt>
                <c:pt idx="45">
                  <c:v>44418</c:v>
                </c:pt>
                <c:pt idx="46">
                  <c:v>44419</c:v>
                </c:pt>
                <c:pt idx="47">
                  <c:v>44420</c:v>
                </c:pt>
                <c:pt idx="48">
                  <c:v>44421</c:v>
                </c:pt>
                <c:pt idx="49">
                  <c:v>44422</c:v>
                </c:pt>
                <c:pt idx="50">
                  <c:v>44423</c:v>
                </c:pt>
                <c:pt idx="51">
                  <c:v>44424</c:v>
                </c:pt>
                <c:pt idx="52">
                  <c:v>44425</c:v>
                </c:pt>
                <c:pt idx="53">
                  <c:v>44426</c:v>
                </c:pt>
                <c:pt idx="54">
                  <c:v>44427</c:v>
                </c:pt>
                <c:pt idx="55">
                  <c:v>44428</c:v>
                </c:pt>
                <c:pt idx="56">
                  <c:v>44429</c:v>
                </c:pt>
                <c:pt idx="57">
                  <c:v>44430</c:v>
                </c:pt>
                <c:pt idx="58">
                  <c:v>44431</c:v>
                </c:pt>
                <c:pt idx="59">
                  <c:v>44432</c:v>
                </c:pt>
                <c:pt idx="60">
                  <c:v>44433</c:v>
                </c:pt>
                <c:pt idx="61">
                  <c:v>44434</c:v>
                </c:pt>
                <c:pt idx="62">
                  <c:v>44435</c:v>
                </c:pt>
                <c:pt idx="63">
                  <c:v>44436</c:v>
                </c:pt>
                <c:pt idx="64">
                  <c:v>44437</c:v>
                </c:pt>
                <c:pt idx="65">
                  <c:v>44438</c:v>
                </c:pt>
                <c:pt idx="66">
                  <c:v>44439</c:v>
                </c:pt>
                <c:pt idx="67">
                  <c:v>44440</c:v>
                </c:pt>
                <c:pt idx="68">
                  <c:v>44441</c:v>
                </c:pt>
                <c:pt idx="69">
                  <c:v>44442</c:v>
                </c:pt>
                <c:pt idx="70">
                  <c:v>44443</c:v>
                </c:pt>
                <c:pt idx="71">
                  <c:v>44444</c:v>
                </c:pt>
                <c:pt idx="72">
                  <c:v>44445</c:v>
                </c:pt>
                <c:pt idx="73">
                  <c:v>44446</c:v>
                </c:pt>
                <c:pt idx="74">
                  <c:v>44447</c:v>
                </c:pt>
                <c:pt idx="75">
                  <c:v>44448</c:v>
                </c:pt>
                <c:pt idx="76">
                  <c:v>44449</c:v>
                </c:pt>
                <c:pt idx="77">
                  <c:v>44450</c:v>
                </c:pt>
                <c:pt idx="78">
                  <c:v>44451</c:v>
                </c:pt>
                <c:pt idx="79">
                  <c:v>44452</c:v>
                </c:pt>
                <c:pt idx="80">
                  <c:v>44453</c:v>
                </c:pt>
                <c:pt idx="81">
                  <c:v>44454</c:v>
                </c:pt>
                <c:pt idx="82">
                  <c:v>44455</c:v>
                </c:pt>
                <c:pt idx="83">
                  <c:v>44456</c:v>
                </c:pt>
                <c:pt idx="84">
                  <c:v>44457</c:v>
                </c:pt>
                <c:pt idx="85">
                  <c:v>44458</c:v>
                </c:pt>
                <c:pt idx="86">
                  <c:v>44459</c:v>
                </c:pt>
                <c:pt idx="87">
                  <c:v>44460</c:v>
                </c:pt>
                <c:pt idx="88">
                  <c:v>44461</c:v>
                </c:pt>
                <c:pt idx="89">
                  <c:v>44462</c:v>
                </c:pt>
                <c:pt idx="90">
                  <c:v>44463</c:v>
                </c:pt>
                <c:pt idx="91">
                  <c:v>44464</c:v>
                </c:pt>
                <c:pt idx="92">
                  <c:v>44465</c:v>
                </c:pt>
                <c:pt idx="93">
                  <c:v>44466</c:v>
                </c:pt>
                <c:pt idx="94">
                  <c:v>44467</c:v>
                </c:pt>
                <c:pt idx="95">
                  <c:v>44468</c:v>
                </c:pt>
                <c:pt idx="96">
                  <c:v>44469</c:v>
                </c:pt>
                <c:pt idx="97">
                  <c:v>44470</c:v>
                </c:pt>
                <c:pt idx="98">
                  <c:v>44471</c:v>
                </c:pt>
                <c:pt idx="99">
                  <c:v>44472</c:v>
                </c:pt>
                <c:pt idx="100">
                  <c:v>44473</c:v>
                </c:pt>
                <c:pt idx="101">
                  <c:v>44474</c:v>
                </c:pt>
                <c:pt idx="102">
                  <c:v>44475</c:v>
                </c:pt>
                <c:pt idx="103">
                  <c:v>44476</c:v>
                </c:pt>
                <c:pt idx="104">
                  <c:v>44477</c:v>
                </c:pt>
                <c:pt idx="105">
                  <c:v>44478</c:v>
                </c:pt>
                <c:pt idx="106">
                  <c:v>44479</c:v>
                </c:pt>
                <c:pt idx="107">
                  <c:v>44480</c:v>
                </c:pt>
                <c:pt idx="108">
                  <c:v>44481</c:v>
                </c:pt>
                <c:pt idx="109">
                  <c:v>44482</c:v>
                </c:pt>
                <c:pt idx="110">
                  <c:v>44483</c:v>
                </c:pt>
                <c:pt idx="111">
                  <c:v>44484</c:v>
                </c:pt>
                <c:pt idx="112">
                  <c:v>44485</c:v>
                </c:pt>
                <c:pt idx="113">
                  <c:v>44486</c:v>
                </c:pt>
                <c:pt idx="114">
                  <c:v>44487</c:v>
                </c:pt>
                <c:pt idx="115">
                  <c:v>44488</c:v>
                </c:pt>
                <c:pt idx="116">
                  <c:v>44489</c:v>
                </c:pt>
                <c:pt idx="117">
                  <c:v>44490</c:v>
                </c:pt>
                <c:pt idx="118">
                  <c:v>44491</c:v>
                </c:pt>
                <c:pt idx="119">
                  <c:v>44492</c:v>
                </c:pt>
                <c:pt idx="120">
                  <c:v>44493</c:v>
                </c:pt>
                <c:pt idx="121">
                  <c:v>44494</c:v>
                </c:pt>
                <c:pt idx="122">
                  <c:v>44495</c:v>
                </c:pt>
                <c:pt idx="123">
                  <c:v>44496</c:v>
                </c:pt>
                <c:pt idx="124">
                  <c:v>44497</c:v>
                </c:pt>
                <c:pt idx="125">
                  <c:v>44498</c:v>
                </c:pt>
                <c:pt idx="126">
                  <c:v>44499</c:v>
                </c:pt>
                <c:pt idx="127">
                  <c:v>44500</c:v>
                </c:pt>
                <c:pt idx="128">
                  <c:v>44501</c:v>
                </c:pt>
                <c:pt idx="129">
                  <c:v>44502</c:v>
                </c:pt>
                <c:pt idx="130">
                  <c:v>44503</c:v>
                </c:pt>
                <c:pt idx="131">
                  <c:v>44504</c:v>
                </c:pt>
                <c:pt idx="132">
                  <c:v>44505</c:v>
                </c:pt>
                <c:pt idx="133">
                  <c:v>44506</c:v>
                </c:pt>
                <c:pt idx="134">
                  <c:v>44507</c:v>
                </c:pt>
                <c:pt idx="135">
                  <c:v>44508</c:v>
                </c:pt>
                <c:pt idx="136">
                  <c:v>44509</c:v>
                </c:pt>
                <c:pt idx="137">
                  <c:v>44510</c:v>
                </c:pt>
                <c:pt idx="138">
                  <c:v>44511</c:v>
                </c:pt>
                <c:pt idx="139">
                  <c:v>44512</c:v>
                </c:pt>
                <c:pt idx="140">
                  <c:v>44513</c:v>
                </c:pt>
                <c:pt idx="141">
                  <c:v>44514</c:v>
                </c:pt>
                <c:pt idx="142">
                  <c:v>44515</c:v>
                </c:pt>
                <c:pt idx="143">
                  <c:v>44516</c:v>
                </c:pt>
                <c:pt idx="144">
                  <c:v>44517</c:v>
                </c:pt>
                <c:pt idx="145">
                  <c:v>44518</c:v>
                </c:pt>
                <c:pt idx="146">
                  <c:v>44519</c:v>
                </c:pt>
                <c:pt idx="147">
                  <c:v>44520</c:v>
                </c:pt>
                <c:pt idx="148">
                  <c:v>44521</c:v>
                </c:pt>
                <c:pt idx="149">
                  <c:v>44522</c:v>
                </c:pt>
                <c:pt idx="150">
                  <c:v>44523</c:v>
                </c:pt>
                <c:pt idx="151">
                  <c:v>44524</c:v>
                </c:pt>
                <c:pt idx="152">
                  <c:v>44525</c:v>
                </c:pt>
                <c:pt idx="153">
                  <c:v>44526</c:v>
                </c:pt>
                <c:pt idx="154">
                  <c:v>44527</c:v>
                </c:pt>
                <c:pt idx="155">
                  <c:v>44528</c:v>
                </c:pt>
                <c:pt idx="156">
                  <c:v>44529</c:v>
                </c:pt>
                <c:pt idx="157">
                  <c:v>44530</c:v>
                </c:pt>
                <c:pt idx="158">
                  <c:v>44531</c:v>
                </c:pt>
                <c:pt idx="159">
                  <c:v>44532</c:v>
                </c:pt>
                <c:pt idx="160">
                  <c:v>44533</c:v>
                </c:pt>
                <c:pt idx="161">
                  <c:v>44534</c:v>
                </c:pt>
                <c:pt idx="162">
                  <c:v>44535</c:v>
                </c:pt>
                <c:pt idx="163">
                  <c:v>44536</c:v>
                </c:pt>
                <c:pt idx="164">
                  <c:v>44537</c:v>
                </c:pt>
                <c:pt idx="165">
                  <c:v>44538</c:v>
                </c:pt>
                <c:pt idx="166">
                  <c:v>44539</c:v>
                </c:pt>
                <c:pt idx="167">
                  <c:v>44540</c:v>
                </c:pt>
                <c:pt idx="168">
                  <c:v>44541</c:v>
                </c:pt>
                <c:pt idx="169">
                  <c:v>44542</c:v>
                </c:pt>
                <c:pt idx="170">
                  <c:v>44543</c:v>
                </c:pt>
                <c:pt idx="171">
                  <c:v>44544</c:v>
                </c:pt>
                <c:pt idx="172">
                  <c:v>44545</c:v>
                </c:pt>
                <c:pt idx="173">
                  <c:v>44546</c:v>
                </c:pt>
                <c:pt idx="174">
                  <c:v>44547</c:v>
                </c:pt>
                <c:pt idx="175">
                  <c:v>44548</c:v>
                </c:pt>
                <c:pt idx="176">
                  <c:v>44549</c:v>
                </c:pt>
                <c:pt idx="177">
                  <c:v>44550</c:v>
                </c:pt>
                <c:pt idx="178">
                  <c:v>44551</c:v>
                </c:pt>
                <c:pt idx="179">
                  <c:v>44552</c:v>
                </c:pt>
                <c:pt idx="180">
                  <c:v>44553</c:v>
                </c:pt>
                <c:pt idx="181">
                  <c:v>44554</c:v>
                </c:pt>
                <c:pt idx="182">
                  <c:v>44555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</c:v>
                </c:pt>
                <c:pt idx="32">
                  <c:v>2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2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2</c:v>
                </c:pt>
                <c:pt idx="74">
                  <c:v>1</c:v>
                </c:pt>
                <c:pt idx="75">
                  <c:v>1</c:v>
                </c:pt>
                <c:pt idx="76">
                  <c:v>0</c:v>
                </c:pt>
                <c:pt idx="77">
                  <c:v>0</c:v>
                </c:pt>
                <c:pt idx="78">
                  <c:v>1</c:v>
                </c:pt>
                <c:pt idx="79">
                  <c:v>0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1</c:v>
                </c:pt>
                <c:pt idx="85">
                  <c:v>0</c:v>
                </c:pt>
                <c:pt idx="86">
                  <c:v>4</c:v>
                </c:pt>
                <c:pt idx="87">
                  <c:v>4</c:v>
                </c:pt>
                <c:pt idx="88">
                  <c:v>2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5</c:v>
                </c:pt>
                <c:pt idx="94">
                  <c:v>2</c:v>
                </c:pt>
                <c:pt idx="95">
                  <c:v>7</c:v>
                </c:pt>
                <c:pt idx="96">
                  <c:v>3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3</c:v>
                </c:pt>
                <c:pt idx="101">
                  <c:v>5</c:v>
                </c:pt>
                <c:pt idx="102">
                  <c:v>2</c:v>
                </c:pt>
                <c:pt idx="103">
                  <c:v>1</c:v>
                </c:pt>
                <c:pt idx="104">
                  <c:v>2</c:v>
                </c:pt>
                <c:pt idx="105">
                  <c:v>1</c:v>
                </c:pt>
                <c:pt idx="106">
                  <c:v>0</c:v>
                </c:pt>
                <c:pt idx="107">
                  <c:v>2</c:v>
                </c:pt>
                <c:pt idx="108">
                  <c:v>3</c:v>
                </c:pt>
                <c:pt idx="109">
                  <c:v>1</c:v>
                </c:pt>
                <c:pt idx="110">
                  <c:v>3</c:v>
                </c:pt>
                <c:pt idx="111">
                  <c:v>6</c:v>
                </c:pt>
                <c:pt idx="112">
                  <c:v>2</c:v>
                </c:pt>
                <c:pt idx="113">
                  <c:v>1</c:v>
                </c:pt>
                <c:pt idx="114">
                  <c:v>12</c:v>
                </c:pt>
                <c:pt idx="115">
                  <c:v>8</c:v>
                </c:pt>
                <c:pt idx="116">
                  <c:v>9</c:v>
                </c:pt>
                <c:pt idx="117">
                  <c:v>7</c:v>
                </c:pt>
                <c:pt idx="118">
                  <c:v>10</c:v>
                </c:pt>
                <c:pt idx="119">
                  <c:v>0</c:v>
                </c:pt>
                <c:pt idx="120">
                  <c:v>3</c:v>
                </c:pt>
                <c:pt idx="121">
                  <c:v>19</c:v>
                </c:pt>
                <c:pt idx="122">
                  <c:v>5</c:v>
                </c:pt>
                <c:pt idx="123">
                  <c:v>17</c:v>
                </c:pt>
                <c:pt idx="124">
                  <c:v>3</c:v>
                </c:pt>
                <c:pt idx="125">
                  <c:v>8</c:v>
                </c:pt>
                <c:pt idx="126">
                  <c:v>5</c:v>
                </c:pt>
                <c:pt idx="127">
                  <c:v>4</c:v>
                </c:pt>
                <c:pt idx="128">
                  <c:v>41</c:v>
                </c:pt>
                <c:pt idx="129">
                  <c:v>25</c:v>
                </c:pt>
                <c:pt idx="130">
                  <c:v>19</c:v>
                </c:pt>
                <c:pt idx="131">
                  <c:v>24</c:v>
                </c:pt>
                <c:pt idx="132">
                  <c:v>27</c:v>
                </c:pt>
                <c:pt idx="133">
                  <c:v>13</c:v>
                </c:pt>
                <c:pt idx="134">
                  <c:v>5</c:v>
                </c:pt>
                <c:pt idx="135">
                  <c:v>50</c:v>
                </c:pt>
                <c:pt idx="136">
                  <c:v>25</c:v>
                </c:pt>
                <c:pt idx="137">
                  <c:v>29</c:v>
                </c:pt>
                <c:pt idx="138">
                  <c:v>36</c:v>
                </c:pt>
                <c:pt idx="139">
                  <c:v>34</c:v>
                </c:pt>
                <c:pt idx="140">
                  <c:v>20</c:v>
                </c:pt>
                <c:pt idx="141">
                  <c:v>14</c:v>
                </c:pt>
                <c:pt idx="142">
                  <c:v>55</c:v>
                </c:pt>
                <c:pt idx="143">
                  <c:v>33</c:v>
                </c:pt>
                <c:pt idx="144">
                  <c:v>13</c:v>
                </c:pt>
                <c:pt idx="145">
                  <c:v>42</c:v>
                </c:pt>
                <c:pt idx="146">
                  <c:v>52</c:v>
                </c:pt>
                <c:pt idx="147">
                  <c:v>11</c:v>
                </c:pt>
                <c:pt idx="148">
                  <c:v>7</c:v>
                </c:pt>
                <c:pt idx="149">
                  <c:v>68</c:v>
                </c:pt>
                <c:pt idx="150">
                  <c:v>44</c:v>
                </c:pt>
                <c:pt idx="151">
                  <c:v>45</c:v>
                </c:pt>
                <c:pt idx="152">
                  <c:v>48</c:v>
                </c:pt>
                <c:pt idx="153">
                  <c:v>48</c:v>
                </c:pt>
                <c:pt idx="154">
                  <c:v>21</c:v>
                </c:pt>
                <c:pt idx="155">
                  <c:v>8</c:v>
                </c:pt>
                <c:pt idx="156">
                  <c:v>42</c:v>
                </c:pt>
                <c:pt idx="157">
                  <c:v>47</c:v>
                </c:pt>
                <c:pt idx="158">
                  <c:v>40</c:v>
                </c:pt>
                <c:pt idx="159">
                  <c:v>32</c:v>
                </c:pt>
                <c:pt idx="160" formatCode="General">
                  <c:v>26</c:v>
                </c:pt>
                <c:pt idx="161" formatCode="General">
                  <c:v>20</c:v>
                </c:pt>
                <c:pt idx="162" formatCode="General">
                  <c:v>9</c:v>
                </c:pt>
                <c:pt idx="163" formatCode="General">
                  <c:v>46</c:v>
                </c:pt>
                <c:pt idx="164" formatCode="General">
                  <c:v>33</c:v>
                </c:pt>
                <c:pt idx="165" formatCode="General">
                  <c:v>27</c:v>
                </c:pt>
                <c:pt idx="166" formatCode="General">
                  <c:v>36</c:v>
                </c:pt>
                <c:pt idx="167" formatCode="General">
                  <c:v>22</c:v>
                </c:pt>
                <c:pt idx="168" formatCode="General">
                  <c:v>16</c:v>
                </c:pt>
                <c:pt idx="169" formatCode="General">
                  <c:v>6</c:v>
                </c:pt>
                <c:pt idx="170" formatCode="General">
                  <c:v>18</c:v>
                </c:pt>
                <c:pt idx="171" formatCode="General">
                  <c:v>40</c:v>
                </c:pt>
                <c:pt idx="172" formatCode="General">
                  <c:v>35</c:v>
                </c:pt>
                <c:pt idx="173" formatCode="General">
                  <c:v>21</c:v>
                </c:pt>
                <c:pt idx="174" formatCode="General">
                  <c:v>17</c:v>
                </c:pt>
                <c:pt idx="175" formatCode="General">
                  <c:v>8</c:v>
                </c:pt>
                <c:pt idx="176" formatCode="General">
                  <c:v>9</c:v>
                </c:pt>
                <c:pt idx="177" formatCode="General">
                  <c:v>22</c:v>
                </c:pt>
                <c:pt idx="178" formatCode="General">
                  <c:v>18</c:v>
                </c:pt>
                <c:pt idx="179" formatCode="General">
                  <c:v>6</c:v>
                </c:pt>
                <c:pt idx="180" formatCode="General">
                  <c:v>4</c:v>
                </c:pt>
                <c:pt idx="181" formatCode="General">
                  <c:v>1</c:v>
                </c:pt>
                <c:pt idx="182" formatCode="General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List1!$O$1:$AE$1</c:f>
              <c:strCache>
                <c:ptCount val="17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  <c:pt idx="16">
                  <c:v>19.12 - 25.12</c:v>
                </c:pt>
              </c:strCache>
            </c:strRef>
          </c:cat>
          <c:val>
            <c:numRef>
              <c:f>List1!$O$2:$AE$2</c:f>
              <c:numCache>
                <c:formatCode>General</c:formatCode>
                <c:ptCount val="17"/>
                <c:pt idx="0">
                  <c:v>0.9748964</c:v>
                </c:pt>
                <c:pt idx="1">
                  <c:v>0.55708360000000001</c:v>
                </c:pt>
                <c:pt idx="2">
                  <c:v>1.5319799999999999</c:v>
                </c:pt>
                <c:pt idx="3">
                  <c:v>4.3173984000000001</c:v>
                </c:pt>
                <c:pt idx="4">
                  <c:v>23.8153267</c:v>
                </c:pt>
                <c:pt idx="5">
                  <c:v>57.101075799999997</c:v>
                </c:pt>
                <c:pt idx="6">
                  <c:v>138.29602030000001</c:v>
                </c:pt>
                <c:pt idx="7">
                  <c:v>189.96553040000001</c:v>
                </c:pt>
                <c:pt idx="8">
                  <c:v>276.45276969999998</c:v>
                </c:pt>
                <c:pt idx="9">
                  <c:v>233.5573273</c:v>
                </c:pt>
                <c:pt idx="10">
                  <c:v>175.89916779999999</c:v>
                </c:pt>
                <c:pt idx="11">
                  <c:v>102.9212074</c:v>
                </c:pt>
                <c:pt idx="12">
                  <c:v>73.535043999999999</c:v>
                </c:pt>
                <c:pt idx="13">
                  <c:v>61.418474199999999</c:v>
                </c:pt>
                <c:pt idx="14">
                  <c:v>64.064621700000004</c:v>
                </c:pt>
                <c:pt idx="15">
                  <c:v>64.900247199999995</c:v>
                </c:pt>
                <c:pt idx="16">
                  <c:v>71.306709299999994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09-4D55-AD38-109C0C8C5BC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List1!$O$1:$AE$1</c:f>
              <c:strCache>
                <c:ptCount val="17"/>
                <c:pt idx="0">
                  <c:v>29.08 - 04.09</c:v>
                </c:pt>
                <c:pt idx="1">
                  <c:v>05.09 - 11.09</c:v>
                </c:pt>
                <c:pt idx="2">
                  <c:v>12.09 - 18.09</c:v>
                </c:pt>
                <c:pt idx="3">
                  <c:v>19.09 - 25.09</c:v>
                </c:pt>
                <c:pt idx="4">
                  <c:v>26.09 - 02.10</c:v>
                </c:pt>
                <c:pt idx="5">
                  <c:v>03.10 - 09.10</c:v>
                </c:pt>
                <c:pt idx="6">
                  <c:v>10.10 - 16.10</c:v>
                </c:pt>
                <c:pt idx="7">
                  <c:v>17.10 - 23.10</c:v>
                </c:pt>
                <c:pt idx="8">
                  <c:v>24.10 - 30.10</c:v>
                </c:pt>
                <c:pt idx="9">
                  <c:v>31.10 - 06.11</c:v>
                </c:pt>
                <c:pt idx="10">
                  <c:v>07.11 - 13.11</c:v>
                </c:pt>
                <c:pt idx="11">
                  <c:v>14.11 - 20.11</c:v>
                </c:pt>
                <c:pt idx="12">
                  <c:v>21.11 - 27.11</c:v>
                </c:pt>
                <c:pt idx="13">
                  <c:v>28.11 - 04.12</c:v>
                </c:pt>
                <c:pt idx="14">
                  <c:v>05.12 - 11.12</c:v>
                </c:pt>
                <c:pt idx="15">
                  <c:v>12.12 - 18.12</c:v>
                </c:pt>
                <c:pt idx="16">
                  <c:v>19.12 - 25.12</c:v>
                </c:pt>
              </c:strCache>
            </c:strRef>
          </c:cat>
          <c:val>
            <c:numRef>
              <c:f>List1!$O$3:$AE$3</c:f>
              <c:numCache>
                <c:formatCode>General</c:formatCode>
                <c:ptCount val="17"/>
                <c:pt idx="0">
                  <c:v>0.55708360000000001</c:v>
                </c:pt>
                <c:pt idx="1">
                  <c:v>0.69635449999999999</c:v>
                </c:pt>
                <c:pt idx="2">
                  <c:v>0.41781269999999998</c:v>
                </c:pt>
                <c:pt idx="3">
                  <c:v>1.5319799999999999</c:v>
                </c:pt>
                <c:pt idx="4">
                  <c:v>2.7854182999999999</c:v>
                </c:pt>
                <c:pt idx="5">
                  <c:v>1.9497928</c:v>
                </c:pt>
                <c:pt idx="6">
                  <c:v>2.3676054999999998</c:v>
                </c:pt>
                <c:pt idx="7">
                  <c:v>6.5457330000000002</c:v>
                </c:pt>
                <c:pt idx="8">
                  <c:v>8.3562550000000009</c:v>
                </c:pt>
                <c:pt idx="9">
                  <c:v>21.308450199999999</c:v>
                </c:pt>
                <c:pt idx="10">
                  <c:v>27.714912399999999</c:v>
                </c:pt>
                <c:pt idx="11">
                  <c:v>30.639601599999999</c:v>
                </c:pt>
                <c:pt idx="12">
                  <c:v>39.135127599999997</c:v>
                </c:pt>
                <c:pt idx="13">
                  <c:v>30.2217889</c:v>
                </c:pt>
                <c:pt idx="14">
                  <c:v>26.043661400000001</c:v>
                </c:pt>
                <c:pt idx="15">
                  <c:v>20.4728247</c:v>
                </c:pt>
                <c:pt idx="16">
                  <c:v>8.4955259000000005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09-4D55-AD38-109C0C8C5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Královéhradecký kraj</c:v>
                </c:pt>
                <c:pt idx="2">
                  <c:v>Liberecký kraj</c:v>
                </c:pt>
                <c:pt idx="3">
                  <c:v>Středočeský kraj</c:v>
                </c:pt>
                <c:pt idx="4">
                  <c:v>Kraj Vysočina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93.652500000000003</c:v>
                </c:pt>
                <c:pt idx="1">
                  <c:v>90.216840000000005</c:v>
                </c:pt>
                <c:pt idx="2">
                  <c:v>89.992180000000005</c:v>
                </c:pt>
                <c:pt idx="3">
                  <c:v>89.820539999999994</c:v>
                </c:pt>
                <c:pt idx="4">
                  <c:v>89.819000000000003</c:v>
                </c:pt>
                <c:pt idx="5">
                  <c:v>89.259799999999998</c:v>
                </c:pt>
                <c:pt idx="6">
                  <c:v>89.045150000000007</c:v>
                </c:pt>
                <c:pt idx="7">
                  <c:v>88.990380000000002</c:v>
                </c:pt>
                <c:pt idx="8">
                  <c:v>88.920950000000005</c:v>
                </c:pt>
                <c:pt idx="9">
                  <c:v>87.809950000000001</c:v>
                </c:pt>
                <c:pt idx="10">
                  <c:v>87.136359999999996</c:v>
                </c:pt>
                <c:pt idx="11">
                  <c:v>84.8249</c:v>
                </c:pt>
                <c:pt idx="12">
                  <c:v>84.808130000000006</c:v>
                </c:pt>
                <c:pt idx="13">
                  <c:v>84.055940000000007</c:v>
                </c:pt>
                <c:pt idx="14">
                  <c:v>84.00609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Hlavní město Praha</c:v>
                </c:pt>
                <c:pt idx="5">
                  <c:v>Královéhradecký kraj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87.93374</c:v>
                </c:pt>
                <c:pt idx="1">
                  <c:v>87.698740000000001</c:v>
                </c:pt>
                <c:pt idx="2">
                  <c:v>87.060900000000004</c:v>
                </c:pt>
                <c:pt idx="3">
                  <c:v>86.794870000000003</c:v>
                </c:pt>
                <c:pt idx="4">
                  <c:v>85.944779999999994</c:v>
                </c:pt>
                <c:pt idx="5">
                  <c:v>85.939890000000005</c:v>
                </c:pt>
                <c:pt idx="6">
                  <c:v>84.424530000000004</c:v>
                </c:pt>
                <c:pt idx="7">
                  <c:v>84.066649999999996</c:v>
                </c:pt>
                <c:pt idx="8">
                  <c:v>83.504220000000004</c:v>
                </c:pt>
                <c:pt idx="9">
                  <c:v>83.239239999999995</c:v>
                </c:pt>
                <c:pt idx="10">
                  <c:v>82.536240000000006</c:v>
                </c:pt>
                <c:pt idx="11">
                  <c:v>80.453559999999996</c:v>
                </c:pt>
                <c:pt idx="12">
                  <c:v>78.407749999999993</c:v>
                </c:pt>
                <c:pt idx="13">
                  <c:v>78.405119999999997</c:v>
                </c:pt>
                <c:pt idx="14">
                  <c:v>77.061499999999995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8 Radiologický asistent</c:v>
                </c:pt>
                <c:pt idx="9">
                  <c:v>§ 26 Odborný pracovník v laboratorních metodách a v přípravě léčivých přípravků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17 Dentální hygienistka</c:v>
                </c:pt>
                <c:pt idx="14">
                  <c:v>§ 22 Psycholog ve zdravotnictví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11 Optometrista</c:v>
                </c:pt>
                <c:pt idx="18">
                  <c:v>§ 7 Ergoterapeut</c:v>
                </c:pt>
                <c:pt idx="19">
                  <c:v>§ 10 Zdravotně-sociální pracovník</c:v>
                </c:pt>
                <c:pt idx="20">
                  <c:v>§ 23 Logoped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14 Ortotik-protetik</c:v>
                </c:pt>
                <c:pt idx="28">
                  <c:v>§ 25 Radiologický fyzik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3616</c:v>
                </c:pt>
                <c:pt idx="1">
                  <c:v>1624</c:v>
                </c:pt>
                <c:pt idx="2">
                  <c:v>1374</c:v>
                </c:pt>
                <c:pt idx="3">
                  <c:v>1180</c:v>
                </c:pt>
                <c:pt idx="4">
                  <c:v>1118</c:v>
                </c:pt>
                <c:pt idx="5">
                  <c:v>819</c:v>
                </c:pt>
                <c:pt idx="6">
                  <c:v>619</c:v>
                </c:pt>
                <c:pt idx="7">
                  <c:v>606</c:v>
                </c:pt>
                <c:pt idx="8">
                  <c:v>481</c:v>
                </c:pt>
                <c:pt idx="9">
                  <c:v>457</c:v>
                </c:pt>
                <c:pt idx="10">
                  <c:v>437</c:v>
                </c:pt>
                <c:pt idx="11">
                  <c:v>348</c:v>
                </c:pt>
                <c:pt idx="12">
                  <c:v>266</c:v>
                </c:pt>
                <c:pt idx="13">
                  <c:v>221</c:v>
                </c:pt>
                <c:pt idx="14">
                  <c:v>209</c:v>
                </c:pt>
                <c:pt idx="15">
                  <c:v>194</c:v>
                </c:pt>
                <c:pt idx="16">
                  <c:v>152</c:v>
                </c:pt>
                <c:pt idx="17">
                  <c:v>142</c:v>
                </c:pt>
                <c:pt idx="18">
                  <c:v>132</c:v>
                </c:pt>
                <c:pt idx="19">
                  <c:v>128</c:v>
                </c:pt>
                <c:pt idx="20">
                  <c:v>120</c:v>
                </c:pt>
                <c:pt idx="21">
                  <c:v>107</c:v>
                </c:pt>
                <c:pt idx="22">
                  <c:v>63</c:v>
                </c:pt>
                <c:pt idx="23">
                  <c:v>43</c:v>
                </c:pt>
                <c:pt idx="24">
                  <c:v>33</c:v>
                </c:pt>
                <c:pt idx="25">
                  <c:v>32</c:v>
                </c:pt>
                <c:pt idx="26">
                  <c:v>21</c:v>
                </c:pt>
                <c:pt idx="27">
                  <c:v>18</c:v>
                </c:pt>
                <c:pt idx="28">
                  <c:v>18</c:v>
                </c:pt>
                <c:pt idx="29">
                  <c:v>14</c:v>
                </c:pt>
                <c:pt idx="30">
                  <c:v>9</c:v>
                </c:pt>
                <c:pt idx="31">
                  <c:v>8</c:v>
                </c:pt>
                <c:pt idx="32">
                  <c:v>8</c:v>
                </c:pt>
                <c:pt idx="33">
                  <c:v>4</c:v>
                </c:pt>
                <c:pt idx="34">
                  <c:v>2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39 Zubní instrumentářka</c:v>
                </c:pt>
                <c:pt idx="7">
                  <c:v>§ 18 Zdravotnický záchranář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23 Logoped ve zdravotnictví</c:v>
                </c:pt>
                <c:pt idx="18">
                  <c:v>§ 7 Ergoterapeut</c:v>
                </c:pt>
                <c:pt idx="19">
                  <c:v>§ 11 Optometrista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32 Nutriční asistent</c:v>
                </c:pt>
                <c:pt idx="32">
                  <c:v>§ 41 Autoptický laborant</c:v>
                </c:pt>
                <c:pt idx="33">
                  <c:v>§ 21 Radiologický technik</c:v>
                </c:pt>
                <c:pt idx="34">
                  <c:v>§ 23a Zrakový terapeut</c:v>
                </c:pt>
                <c:pt idx="35">
                  <c:v>§ 31 Ortoticko-protetický technik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1230</c:v>
                </c:pt>
                <c:pt idx="1">
                  <c:v>695</c:v>
                </c:pt>
                <c:pt idx="2">
                  <c:v>596</c:v>
                </c:pt>
                <c:pt idx="3">
                  <c:v>541</c:v>
                </c:pt>
                <c:pt idx="4">
                  <c:v>454</c:v>
                </c:pt>
                <c:pt idx="5">
                  <c:v>281</c:v>
                </c:pt>
                <c:pt idx="6">
                  <c:v>257</c:v>
                </c:pt>
                <c:pt idx="7">
                  <c:v>241</c:v>
                </c:pt>
                <c:pt idx="8">
                  <c:v>227</c:v>
                </c:pt>
                <c:pt idx="9">
                  <c:v>188</c:v>
                </c:pt>
                <c:pt idx="10">
                  <c:v>176</c:v>
                </c:pt>
                <c:pt idx="11">
                  <c:v>126</c:v>
                </c:pt>
                <c:pt idx="12">
                  <c:v>98</c:v>
                </c:pt>
                <c:pt idx="13">
                  <c:v>92</c:v>
                </c:pt>
                <c:pt idx="14">
                  <c:v>86</c:v>
                </c:pt>
                <c:pt idx="15">
                  <c:v>80</c:v>
                </c:pt>
                <c:pt idx="16">
                  <c:v>70</c:v>
                </c:pt>
                <c:pt idx="17">
                  <c:v>66</c:v>
                </c:pt>
                <c:pt idx="18">
                  <c:v>59</c:v>
                </c:pt>
                <c:pt idx="19">
                  <c:v>59</c:v>
                </c:pt>
                <c:pt idx="20">
                  <c:v>48</c:v>
                </c:pt>
                <c:pt idx="21">
                  <c:v>42</c:v>
                </c:pt>
                <c:pt idx="22">
                  <c:v>28</c:v>
                </c:pt>
                <c:pt idx="23">
                  <c:v>19</c:v>
                </c:pt>
                <c:pt idx="24">
                  <c:v>16</c:v>
                </c:pt>
                <c:pt idx="25">
                  <c:v>13</c:v>
                </c:pt>
                <c:pt idx="26">
                  <c:v>12</c:v>
                </c:pt>
                <c:pt idx="27">
                  <c:v>9</c:v>
                </c:pt>
                <c:pt idx="28">
                  <c:v>6</c:v>
                </c:pt>
                <c:pt idx="29">
                  <c:v>6</c:v>
                </c:pt>
                <c:pt idx="30">
                  <c:v>5</c:v>
                </c:pt>
                <c:pt idx="31">
                  <c:v>3</c:v>
                </c:pt>
                <c:pt idx="32">
                  <c:v>3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26.06.21</c:v>
                </c:pt>
                <c:pt idx="1">
                  <c:v>27.06.21</c:v>
                </c:pt>
                <c:pt idx="2">
                  <c:v>28.06.21</c:v>
                </c:pt>
                <c:pt idx="3">
                  <c:v>29.06.21</c:v>
                </c:pt>
                <c:pt idx="4">
                  <c:v>30.06.21</c:v>
                </c:pt>
                <c:pt idx="5">
                  <c:v>01.07.21</c:v>
                </c:pt>
                <c:pt idx="6">
                  <c:v>02.07.21</c:v>
                </c:pt>
                <c:pt idx="7">
                  <c:v>03.07.21</c:v>
                </c:pt>
                <c:pt idx="8">
                  <c:v>04.07.21</c:v>
                </c:pt>
                <c:pt idx="9">
                  <c:v>05.07.21</c:v>
                </c:pt>
                <c:pt idx="10">
                  <c:v>06.07.21</c:v>
                </c:pt>
                <c:pt idx="11">
                  <c:v>07.07.21</c:v>
                </c:pt>
                <c:pt idx="12">
                  <c:v>08.07.21</c:v>
                </c:pt>
                <c:pt idx="13">
                  <c:v>09.07.21</c:v>
                </c:pt>
                <c:pt idx="14">
                  <c:v>10.07.21</c:v>
                </c:pt>
                <c:pt idx="15">
                  <c:v>11.07.21</c:v>
                </c:pt>
                <c:pt idx="16">
                  <c:v>12.07.21</c:v>
                </c:pt>
                <c:pt idx="17">
                  <c:v>13.07.21</c:v>
                </c:pt>
                <c:pt idx="18">
                  <c:v>14.07.21</c:v>
                </c:pt>
                <c:pt idx="19">
                  <c:v>15.07.21</c:v>
                </c:pt>
                <c:pt idx="20">
                  <c:v>16.07.21</c:v>
                </c:pt>
                <c:pt idx="21">
                  <c:v>17.07.21</c:v>
                </c:pt>
                <c:pt idx="22">
                  <c:v>18.07.21</c:v>
                </c:pt>
                <c:pt idx="23">
                  <c:v>19.07.21</c:v>
                </c:pt>
                <c:pt idx="24">
                  <c:v>20.07.21</c:v>
                </c:pt>
                <c:pt idx="25">
                  <c:v>21.07.21</c:v>
                </c:pt>
                <c:pt idx="26">
                  <c:v>22.07.21</c:v>
                </c:pt>
                <c:pt idx="27">
                  <c:v>23.07.21</c:v>
                </c:pt>
                <c:pt idx="28">
                  <c:v>24.07.21</c:v>
                </c:pt>
                <c:pt idx="29">
                  <c:v>25.07.21</c:v>
                </c:pt>
                <c:pt idx="30">
                  <c:v>26.07.21</c:v>
                </c:pt>
                <c:pt idx="31">
                  <c:v>27.07.21</c:v>
                </c:pt>
                <c:pt idx="32">
                  <c:v>28.07.21</c:v>
                </c:pt>
                <c:pt idx="33">
                  <c:v>29.07.21</c:v>
                </c:pt>
                <c:pt idx="34">
                  <c:v>30.07.21</c:v>
                </c:pt>
                <c:pt idx="35">
                  <c:v>31.07.21</c:v>
                </c:pt>
                <c:pt idx="36">
                  <c:v>01.08.21</c:v>
                </c:pt>
                <c:pt idx="37">
                  <c:v>02.08.21</c:v>
                </c:pt>
                <c:pt idx="38">
                  <c:v>03.08.21</c:v>
                </c:pt>
                <c:pt idx="39">
                  <c:v>04.08.21</c:v>
                </c:pt>
                <c:pt idx="40">
                  <c:v>05.08.21</c:v>
                </c:pt>
                <c:pt idx="41">
                  <c:v>06.08.21</c:v>
                </c:pt>
                <c:pt idx="42">
                  <c:v>07.08.21</c:v>
                </c:pt>
                <c:pt idx="43">
                  <c:v>08.08.21</c:v>
                </c:pt>
                <c:pt idx="44">
                  <c:v>09.08.21</c:v>
                </c:pt>
                <c:pt idx="45">
                  <c:v>10.08.21</c:v>
                </c:pt>
                <c:pt idx="46">
                  <c:v>11.08.21</c:v>
                </c:pt>
                <c:pt idx="47">
                  <c:v>12.08.21</c:v>
                </c:pt>
                <c:pt idx="48">
                  <c:v>13.08.21</c:v>
                </c:pt>
                <c:pt idx="49">
                  <c:v>14.08.21</c:v>
                </c:pt>
                <c:pt idx="50">
                  <c:v>15.08.21</c:v>
                </c:pt>
                <c:pt idx="51">
                  <c:v>16.08.21</c:v>
                </c:pt>
                <c:pt idx="52">
                  <c:v>17.08.21</c:v>
                </c:pt>
                <c:pt idx="53">
                  <c:v>18.08.21</c:v>
                </c:pt>
                <c:pt idx="54">
                  <c:v>19.08.21</c:v>
                </c:pt>
                <c:pt idx="55">
                  <c:v>20.08.21</c:v>
                </c:pt>
                <c:pt idx="56">
                  <c:v>21.08.21</c:v>
                </c:pt>
                <c:pt idx="57">
                  <c:v>22.08.21</c:v>
                </c:pt>
                <c:pt idx="58">
                  <c:v>23.08.21</c:v>
                </c:pt>
                <c:pt idx="59">
                  <c:v>24.08.21</c:v>
                </c:pt>
                <c:pt idx="60">
                  <c:v>25.08.21</c:v>
                </c:pt>
                <c:pt idx="61">
                  <c:v>26.08.21</c:v>
                </c:pt>
                <c:pt idx="62">
                  <c:v>27.08.21</c:v>
                </c:pt>
                <c:pt idx="63">
                  <c:v>28.08.21</c:v>
                </c:pt>
                <c:pt idx="64">
                  <c:v>29.08.21</c:v>
                </c:pt>
                <c:pt idx="65">
                  <c:v>30.08.21</c:v>
                </c:pt>
                <c:pt idx="66">
                  <c:v>31.08.21</c:v>
                </c:pt>
                <c:pt idx="67">
                  <c:v>01.09.21</c:v>
                </c:pt>
                <c:pt idx="68">
                  <c:v>02.09.21</c:v>
                </c:pt>
                <c:pt idx="69">
                  <c:v>03.09.21</c:v>
                </c:pt>
                <c:pt idx="70">
                  <c:v>04.09.21</c:v>
                </c:pt>
                <c:pt idx="71">
                  <c:v>05.09.21</c:v>
                </c:pt>
                <c:pt idx="72">
                  <c:v>06.09.21</c:v>
                </c:pt>
                <c:pt idx="73">
                  <c:v>07.09.21</c:v>
                </c:pt>
                <c:pt idx="74">
                  <c:v>08.09.21</c:v>
                </c:pt>
                <c:pt idx="75">
                  <c:v>09.09.21</c:v>
                </c:pt>
                <c:pt idx="76">
                  <c:v>10.09.21</c:v>
                </c:pt>
                <c:pt idx="77">
                  <c:v>11.09.21</c:v>
                </c:pt>
                <c:pt idx="78">
                  <c:v>12.09.21</c:v>
                </c:pt>
                <c:pt idx="79">
                  <c:v>13.09.21</c:v>
                </c:pt>
                <c:pt idx="80">
                  <c:v>14.09.21</c:v>
                </c:pt>
                <c:pt idx="81">
                  <c:v>15.09.21</c:v>
                </c:pt>
                <c:pt idx="82">
                  <c:v>16.09.21</c:v>
                </c:pt>
                <c:pt idx="83">
                  <c:v>17.09.21</c:v>
                </c:pt>
                <c:pt idx="84">
                  <c:v>18.09.21</c:v>
                </c:pt>
                <c:pt idx="85">
                  <c:v>19.09.21</c:v>
                </c:pt>
                <c:pt idx="86">
                  <c:v>20.09.21</c:v>
                </c:pt>
                <c:pt idx="87">
                  <c:v>21.09.21</c:v>
                </c:pt>
                <c:pt idx="88">
                  <c:v>22.09.21</c:v>
                </c:pt>
                <c:pt idx="89">
                  <c:v>23.09.21</c:v>
                </c:pt>
                <c:pt idx="90">
                  <c:v>24.09.21</c:v>
                </c:pt>
                <c:pt idx="91">
                  <c:v>25.09.21</c:v>
                </c:pt>
                <c:pt idx="92">
                  <c:v>26.09.21</c:v>
                </c:pt>
                <c:pt idx="93">
                  <c:v>27.09.21</c:v>
                </c:pt>
                <c:pt idx="94">
                  <c:v>28.09.21</c:v>
                </c:pt>
                <c:pt idx="95">
                  <c:v>29.09.21</c:v>
                </c:pt>
                <c:pt idx="96">
                  <c:v>30.09.21</c:v>
                </c:pt>
                <c:pt idx="97">
                  <c:v>01.10.21</c:v>
                </c:pt>
                <c:pt idx="98">
                  <c:v>02.10.21</c:v>
                </c:pt>
                <c:pt idx="99">
                  <c:v>03.10.21</c:v>
                </c:pt>
                <c:pt idx="100">
                  <c:v>04.10.21</c:v>
                </c:pt>
                <c:pt idx="101">
                  <c:v>05.10.21</c:v>
                </c:pt>
                <c:pt idx="102">
                  <c:v>06.10.21</c:v>
                </c:pt>
                <c:pt idx="103">
                  <c:v>07.10.21</c:v>
                </c:pt>
                <c:pt idx="104">
                  <c:v>08.10.21</c:v>
                </c:pt>
                <c:pt idx="105">
                  <c:v>09.10.21</c:v>
                </c:pt>
                <c:pt idx="106">
                  <c:v>10.10.21</c:v>
                </c:pt>
                <c:pt idx="107">
                  <c:v>11.10.21</c:v>
                </c:pt>
                <c:pt idx="108">
                  <c:v>12.10.21</c:v>
                </c:pt>
                <c:pt idx="109">
                  <c:v>13.10.21</c:v>
                </c:pt>
                <c:pt idx="110">
                  <c:v>14.10.21</c:v>
                </c:pt>
                <c:pt idx="111">
                  <c:v>15.10.21</c:v>
                </c:pt>
                <c:pt idx="112">
                  <c:v>16.10.21</c:v>
                </c:pt>
                <c:pt idx="113">
                  <c:v>17.10.21</c:v>
                </c:pt>
                <c:pt idx="114">
                  <c:v>18.10.21</c:v>
                </c:pt>
                <c:pt idx="115">
                  <c:v>19.10.21</c:v>
                </c:pt>
                <c:pt idx="116">
                  <c:v>20.10.21</c:v>
                </c:pt>
                <c:pt idx="117">
                  <c:v>21.10.21</c:v>
                </c:pt>
                <c:pt idx="118">
                  <c:v>22.10.21</c:v>
                </c:pt>
                <c:pt idx="119">
                  <c:v>23.10.21</c:v>
                </c:pt>
                <c:pt idx="120">
                  <c:v>24.10.21</c:v>
                </c:pt>
                <c:pt idx="121">
                  <c:v>25.10.21</c:v>
                </c:pt>
                <c:pt idx="122">
                  <c:v>26.10.21</c:v>
                </c:pt>
                <c:pt idx="123">
                  <c:v>27.10.21</c:v>
                </c:pt>
                <c:pt idx="124">
                  <c:v>28.10.21</c:v>
                </c:pt>
                <c:pt idx="125">
                  <c:v>29.10.21</c:v>
                </c:pt>
                <c:pt idx="126">
                  <c:v>30.10.21</c:v>
                </c:pt>
                <c:pt idx="127">
                  <c:v>31.10.21</c:v>
                </c:pt>
                <c:pt idx="128">
                  <c:v>01.11.21</c:v>
                </c:pt>
                <c:pt idx="129">
                  <c:v>02.11.21</c:v>
                </c:pt>
                <c:pt idx="130">
                  <c:v>03.11.21</c:v>
                </c:pt>
                <c:pt idx="131">
                  <c:v>04.11.21</c:v>
                </c:pt>
                <c:pt idx="132">
                  <c:v>05.11.21</c:v>
                </c:pt>
                <c:pt idx="133">
                  <c:v>06.11.21</c:v>
                </c:pt>
                <c:pt idx="134">
                  <c:v>07.11.21</c:v>
                </c:pt>
                <c:pt idx="135">
                  <c:v>08.11.21</c:v>
                </c:pt>
                <c:pt idx="136">
                  <c:v>09.11.21</c:v>
                </c:pt>
                <c:pt idx="137">
                  <c:v>10.11.21</c:v>
                </c:pt>
                <c:pt idx="138">
                  <c:v>11.11.21</c:v>
                </c:pt>
                <c:pt idx="139">
                  <c:v>12.11.21</c:v>
                </c:pt>
                <c:pt idx="140">
                  <c:v>13.11.21</c:v>
                </c:pt>
                <c:pt idx="141">
                  <c:v>14.11.21</c:v>
                </c:pt>
                <c:pt idx="142">
                  <c:v>15.11.21</c:v>
                </c:pt>
                <c:pt idx="143">
                  <c:v>16.11.21</c:v>
                </c:pt>
                <c:pt idx="144">
                  <c:v>17.11.21</c:v>
                </c:pt>
                <c:pt idx="145">
                  <c:v>18.11.21</c:v>
                </c:pt>
                <c:pt idx="146">
                  <c:v>19.11.21</c:v>
                </c:pt>
                <c:pt idx="147">
                  <c:v>20.11.21</c:v>
                </c:pt>
                <c:pt idx="148">
                  <c:v>21.11.21</c:v>
                </c:pt>
                <c:pt idx="149">
                  <c:v>22.11.21</c:v>
                </c:pt>
                <c:pt idx="150">
                  <c:v>23.11.21</c:v>
                </c:pt>
                <c:pt idx="151">
                  <c:v>24.11.21</c:v>
                </c:pt>
                <c:pt idx="152">
                  <c:v>25.11.21</c:v>
                </c:pt>
                <c:pt idx="153">
                  <c:v>26.11.21</c:v>
                </c:pt>
                <c:pt idx="154">
                  <c:v>27.11.21</c:v>
                </c:pt>
                <c:pt idx="155">
                  <c:v>28.11.21</c:v>
                </c:pt>
                <c:pt idx="156">
                  <c:v>29.11.21</c:v>
                </c:pt>
                <c:pt idx="157">
                  <c:v>30.11.21</c:v>
                </c:pt>
                <c:pt idx="158">
                  <c:v>01.12.21</c:v>
                </c:pt>
                <c:pt idx="159">
                  <c:v>02.12.21</c:v>
                </c:pt>
                <c:pt idx="160">
                  <c:v>03.12.21</c:v>
                </c:pt>
                <c:pt idx="161">
                  <c:v>04.12.21</c:v>
                </c:pt>
                <c:pt idx="162">
                  <c:v>05.12.21</c:v>
                </c:pt>
                <c:pt idx="163">
                  <c:v>06.12.21</c:v>
                </c:pt>
                <c:pt idx="164">
                  <c:v>07.12.21</c:v>
                </c:pt>
                <c:pt idx="165">
                  <c:v>08.12.21</c:v>
                </c:pt>
                <c:pt idx="166">
                  <c:v>09.12.21</c:v>
                </c:pt>
                <c:pt idx="167">
                  <c:v>10.12.21</c:v>
                </c:pt>
                <c:pt idx="168">
                  <c:v>11.12.21</c:v>
                </c:pt>
                <c:pt idx="169">
                  <c:v>12.12.21</c:v>
                </c:pt>
                <c:pt idx="170">
                  <c:v>13.12.21</c:v>
                </c:pt>
                <c:pt idx="171">
                  <c:v>14.12.21</c:v>
                </c:pt>
                <c:pt idx="172">
                  <c:v>15.12.21</c:v>
                </c:pt>
                <c:pt idx="173">
                  <c:v>16.12.21</c:v>
                </c:pt>
                <c:pt idx="174">
                  <c:v>17.12.21</c:v>
                </c:pt>
                <c:pt idx="175">
                  <c:v>18.12.21</c:v>
                </c:pt>
                <c:pt idx="176">
                  <c:v>19.12.21</c:v>
                </c:pt>
                <c:pt idx="177">
                  <c:v>20.12.21</c:v>
                </c:pt>
                <c:pt idx="178">
                  <c:v>21.12.21</c:v>
                </c:pt>
                <c:pt idx="179">
                  <c:v>22.12.21</c:v>
                </c:pt>
                <c:pt idx="180">
                  <c:v>23.12.21</c:v>
                </c:pt>
                <c:pt idx="181">
                  <c:v>24.12.21</c:v>
                </c:pt>
                <c:pt idx="182">
                  <c:v>25.12.21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2</c:v>
                </c:pt>
                <c:pt idx="22">
                  <c:v>1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4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3</c:v>
                </c:pt>
                <c:pt idx="31">
                  <c:v>1</c:v>
                </c:pt>
                <c:pt idx="32">
                  <c:v>1</c:v>
                </c:pt>
                <c:pt idx="33">
                  <c:v>2</c:v>
                </c:pt>
                <c:pt idx="34">
                  <c:v>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6</c:v>
                </c:pt>
                <c:pt idx="40">
                  <c:v>1</c:v>
                </c:pt>
                <c:pt idx="41">
                  <c:v>2</c:v>
                </c:pt>
                <c:pt idx="42">
                  <c:v>0</c:v>
                </c:pt>
                <c:pt idx="43">
                  <c:v>2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1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3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0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4</c:v>
                </c:pt>
                <c:pt idx="67">
                  <c:v>4</c:v>
                </c:pt>
                <c:pt idx="68">
                  <c:v>1</c:v>
                </c:pt>
                <c:pt idx="69">
                  <c:v>1</c:v>
                </c:pt>
                <c:pt idx="70">
                  <c:v>3</c:v>
                </c:pt>
                <c:pt idx="71">
                  <c:v>1</c:v>
                </c:pt>
                <c:pt idx="72">
                  <c:v>0</c:v>
                </c:pt>
                <c:pt idx="73">
                  <c:v>2</c:v>
                </c:pt>
                <c:pt idx="74">
                  <c:v>0</c:v>
                </c:pt>
                <c:pt idx="75">
                  <c:v>0</c:v>
                </c:pt>
                <c:pt idx="76">
                  <c:v>3</c:v>
                </c:pt>
                <c:pt idx="77">
                  <c:v>3</c:v>
                </c:pt>
                <c:pt idx="78">
                  <c:v>0</c:v>
                </c:pt>
                <c:pt idx="79">
                  <c:v>4</c:v>
                </c:pt>
                <c:pt idx="80">
                  <c:v>2</c:v>
                </c:pt>
                <c:pt idx="81">
                  <c:v>0</c:v>
                </c:pt>
                <c:pt idx="82">
                  <c:v>1</c:v>
                </c:pt>
                <c:pt idx="83">
                  <c:v>2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3</c:v>
                </c:pt>
                <c:pt idx="88">
                  <c:v>3</c:v>
                </c:pt>
                <c:pt idx="89">
                  <c:v>2</c:v>
                </c:pt>
                <c:pt idx="90">
                  <c:v>3</c:v>
                </c:pt>
                <c:pt idx="91">
                  <c:v>0</c:v>
                </c:pt>
                <c:pt idx="92">
                  <c:v>2</c:v>
                </c:pt>
                <c:pt idx="93">
                  <c:v>6</c:v>
                </c:pt>
                <c:pt idx="94">
                  <c:v>4</c:v>
                </c:pt>
                <c:pt idx="95">
                  <c:v>3</c:v>
                </c:pt>
                <c:pt idx="96">
                  <c:v>9</c:v>
                </c:pt>
                <c:pt idx="97">
                  <c:v>2</c:v>
                </c:pt>
                <c:pt idx="98">
                  <c:v>5</c:v>
                </c:pt>
                <c:pt idx="99">
                  <c:v>1</c:v>
                </c:pt>
                <c:pt idx="100">
                  <c:v>0</c:v>
                </c:pt>
                <c:pt idx="101">
                  <c:v>2</c:v>
                </c:pt>
                <c:pt idx="102">
                  <c:v>5</c:v>
                </c:pt>
                <c:pt idx="103">
                  <c:v>6</c:v>
                </c:pt>
                <c:pt idx="104">
                  <c:v>6</c:v>
                </c:pt>
                <c:pt idx="105">
                  <c:v>1</c:v>
                </c:pt>
                <c:pt idx="106">
                  <c:v>1</c:v>
                </c:pt>
                <c:pt idx="107">
                  <c:v>3</c:v>
                </c:pt>
                <c:pt idx="108">
                  <c:v>10</c:v>
                </c:pt>
                <c:pt idx="109">
                  <c:v>7</c:v>
                </c:pt>
                <c:pt idx="110">
                  <c:v>7</c:v>
                </c:pt>
                <c:pt idx="111">
                  <c:v>6</c:v>
                </c:pt>
                <c:pt idx="112">
                  <c:v>5</c:v>
                </c:pt>
                <c:pt idx="113">
                  <c:v>8</c:v>
                </c:pt>
                <c:pt idx="114">
                  <c:v>17</c:v>
                </c:pt>
                <c:pt idx="115">
                  <c:v>16</c:v>
                </c:pt>
                <c:pt idx="116">
                  <c:v>13</c:v>
                </c:pt>
                <c:pt idx="117">
                  <c:v>13</c:v>
                </c:pt>
                <c:pt idx="118">
                  <c:v>16</c:v>
                </c:pt>
                <c:pt idx="119">
                  <c:v>13</c:v>
                </c:pt>
                <c:pt idx="120">
                  <c:v>12</c:v>
                </c:pt>
                <c:pt idx="121">
                  <c:v>29</c:v>
                </c:pt>
                <c:pt idx="122">
                  <c:v>20</c:v>
                </c:pt>
                <c:pt idx="123">
                  <c:v>23</c:v>
                </c:pt>
                <c:pt idx="124">
                  <c:v>22</c:v>
                </c:pt>
                <c:pt idx="125">
                  <c:v>36</c:v>
                </c:pt>
                <c:pt idx="126">
                  <c:v>21</c:v>
                </c:pt>
                <c:pt idx="127">
                  <c:v>18</c:v>
                </c:pt>
                <c:pt idx="128">
                  <c:v>55</c:v>
                </c:pt>
                <c:pt idx="129">
                  <c:v>38</c:v>
                </c:pt>
                <c:pt idx="130">
                  <c:v>38</c:v>
                </c:pt>
                <c:pt idx="131">
                  <c:v>27</c:v>
                </c:pt>
                <c:pt idx="132">
                  <c:v>40</c:v>
                </c:pt>
                <c:pt idx="133">
                  <c:v>20</c:v>
                </c:pt>
                <c:pt idx="134">
                  <c:v>18</c:v>
                </c:pt>
                <c:pt idx="135">
                  <c:v>52</c:v>
                </c:pt>
                <c:pt idx="136">
                  <c:v>46</c:v>
                </c:pt>
                <c:pt idx="137">
                  <c:v>48</c:v>
                </c:pt>
                <c:pt idx="138">
                  <c:v>50</c:v>
                </c:pt>
                <c:pt idx="139">
                  <c:v>42</c:v>
                </c:pt>
                <c:pt idx="140">
                  <c:v>49</c:v>
                </c:pt>
                <c:pt idx="141">
                  <c:v>22</c:v>
                </c:pt>
                <c:pt idx="142">
                  <c:v>62</c:v>
                </c:pt>
                <c:pt idx="143">
                  <c:v>57</c:v>
                </c:pt>
                <c:pt idx="144">
                  <c:v>44</c:v>
                </c:pt>
                <c:pt idx="145">
                  <c:v>53</c:v>
                </c:pt>
                <c:pt idx="146">
                  <c:v>78</c:v>
                </c:pt>
                <c:pt idx="147">
                  <c:v>45</c:v>
                </c:pt>
                <c:pt idx="148">
                  <c:v>31</c:v>
                </c:pt>
                <c:pt idx="149">
                  <c:v>60</c:v>
                </c:pt>
                <c:pt idx="150">
                  <c:v>71</c:v>
                </c:pt>
                <c:pt idx="151">
                  <c:v>41</c:v>
                </c:pt>
                <c:pt idx="152">
                  <c:v>65</c:v>
                </c:pt>
                <c:pt idx="153">
                  <c:v>54</c:v>
                </c:pt>
                <c:pt idx="154">
                  <c:v>33</c:v>
                </c:pt>
                <c:pt idx="155">
                  <c:v>40</c:v>
                </c:pt>
                <c:pt idx="156">
                  <c:v>57</c:v>
                </c:pt>
                <c:pt idx="157">
                  <c:v>46</c:v>
                </c:pt>
                <c:pt idx="158">
                  <c:v>54</c:v>
                </c:pt>
                <c:pt idx="159">
                  <c:v>39</c:v>
                </c:pt>
                <c:pt idx="160">
                  <c:v>50</c:v>
                </c:pt>
                <c:pt idx="161">
                  <c:v>24</c:v>
                </c:pt>
                <c:pt idx="162">
                  <c:v>15</c:v>
                </c:pt>
                <c:pt idx="163">
                  <c:v>45</c:v>
                </c:pt>
                <c:pt idx="164">
                  <c:v>40</c:v>
                </c:pt>
                <c:pt idx="165">
                  <c:v>29</c:v>
                </c:pt>
                <c:pt idx="166">
                  <c:v>30</c:v>
                </c:pt>
                <c:pt idx="167">
                  <c:v>33</c:v>
                </c:pt>
                <c:pt idx="168">
                  <c:v>19</c:v>
                </c:pt>
                <c:pt idx="169">
                  <c:v>11</c:v>
                </c:pt>
                <c:pt idx="170">
                  <c:v>29</c:v>
                </c:pt>
                <c:pt idx="171">
                  <c:v>25</c:v>
                </c:pt>
                <c:pt idx="172">
                  <c:v>23</c:v>
                </c:pt>
                <c:pt idx="173">
                  <c:v>16</c:v>
                </c:pt>
                <c:pt idx="174">
                  <c:v>22</c:v>
                </c:pt>
                <c:pt idx="175">
                  <c:v>20</c:v>
                </c:pt>
                <c:pt idx="176">
                  <c:v>14</c:v>
                </c:pt>
                <c:pt idx="177">
                  <c:v>27</c:v>
                </c:pt>
                <c:pt idx="178">
                  <c:v>26</c:v>
                </c:pt>
                <c:pt idx="179">
                  <c:v>19</c:v>
                </c:pt>
                <c:pt idx="180">
                  <c:v>20</c:v>
                </c:pt>
                <c:pt idx="181">
                  <c:v>3</c:v>
                </c:pt>
                <c:pt idx="182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6.9898053688695042E-8"/>
                  <c:y val="-8.625720608224998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26.06.21</c:v>
                </c:pt>
                <c:pt idx="1">
                  <c:v>27.06.21</c:v>
                </c:pt>
                <c:pt idx="2">
                  <c:v>28.06.21</c:v>
                </c:pt>
                <c:pt idx="3">
                  <c:v>29.06.21</c:v>
                </c:pt>
                <c:pt idx="4">
                  <c:v>30.06.21</c:v>
                </c:pt>
                <c:pt idx="5">
                  <c:v>01.07.21</c:v>
                </c:pt>
                <c:pt idx="6">
                  <c:v>02.07.21</c:v>
                </c:pt>
                <c:pt idx="7">
                  <c:v>03.07.21</c:v>
                </c:pt>
                <c:pt idx="8">
                  <c:v>04.07.21</c:v>
                </c:pt>
                <c:pt idx="9">
                  <c:v>05.07.21</c:v>
                </c:pt>
                <c:pt idx="10">
                  <c:v>06.07.21</c:v>
                </c:pt>
                <c:pt idx="11">
                  <c:v>07.07.21</c:v>
                </c:pt>
                <c:pt idx="12">
                  <c:v>08.07.21</c:v>
                </c:pt>
                <c:pt idx="13">
                  <c:v>09.07.21</c:v>
                </c:pt>
                <c:pt idx="14">
                  <c:v>10.07.21</c:v>
                </c:pt>
                <c:pt idx="15">
                  <c:v>11.07.21</c:v>
                </c:pt>
                <c:pt idx="16">
                  <c:v>12.07.21</c:v>
                </c:pt>
                <c:pt idx="17">
                  <c:v>13.07.21</c:v>
                </c:pt>
                <c:pt idx="18">
                  <c:v>14.07.21</c:v>
                </c:pt>
                <c:pt idx="19">
                  <c:v>15.07.21</c:v>
                </c:pt>
                <c:pt idx="20">
                  <c:v>16.07.21</c:v>
                </c:pt>
                <c:pt idx="21">
                  <c:v>17.07.21</c:v>
                </c:pt>
                <c:pt idx="22">
                  <c:v>18.07.21</c:v>
                </c:pt>
                <c:pt idx="23">
                  <c:v>19.07.21</c:v>
                </c:pt>
                <c:pt idx="24">
                  <c:v>20.07.21</c:v>
                </c:pt>
                <c:pt idx="25">
                  <c:v>21.07.21</c:v>
                </c:pt>
                <c:pt idx="26">
                  <c:v>22.07.21</c:v>
                </c:pt>
                <c:pt idx="27">
                  <c:v>23.07.21</c:v>
                </c:pt>
                <c:pt idx="28">
                  <c:v>24.07.21</c:v>
                </c:pt>
                <c:pt idx="29">
                  <c:v>25.07.21</c:v>
                </c:pt>
                <c:pt idx="30">
                  <c:v>26.07.21</c:v>
                </c:pt>
                <c:pt idx="31">
                  <c:v>27.07.21</c:v>
                </c:pt>
                <c:pt idx="32">
                  <c:v>28.07.21</c:v>
                </c:pt>
                <c:pt idx="33">
                  <c:v>29.07.21</c:v>
                </c:pt>
                <c:pt idx="34">
                  <c:v>30.07.21</c:v>
                </c:pt>
                <c:pt idx="35">
                  <c:v>31.07.21</c:v>
                </c:pt>
                <c:pt idx="36">
                  <c:v>01.08.21</c:v>
                </c:pt>
                <c:pt idx="37">
                  <c:v>02.08.21</c:v>
                </c:pt>
                <c:pt idx="38">
                  <c:v>03.08.21</c:v>
                </c:pt>
                <c:pt idx="39">
                  <c:v>04.08.21</c:v>
                </c:pt>
                <c:pt idx="40">
                  <c:v>05.08.21</c:v>
                </c:pt>
                <c:pt idx="41">
                  <c:v>06.08.21</c:v>
                </c:pt>
                <c:pt idx="42">
                  <c:v>07.08.21</c:v>
                </c:pt>
                <c:pt idx="43">
                  <c:v>08.08.21</c:v>
                </c:pt>
                <c:pt idx="44">
                  <c:v>09.08.21</c:v>
                </c:pt>
                <c:pt idx="45">
                  <c:v>10.08.21</c:v>
                </c:pt>
                <c:pt idx="46">
                  <c:v>11.08.21</c:v>
                </c:pt>
                <c:pt idx="47">
                  <c:v>12.08.21</c:v>
                </c:pt>
                <c:pt idx="48">
                  <c:v>13.08.21</c:v>
                </c:pt>
                <c:pt idx="49">
                  <c:v>14.08.21</c:v>
                </c:pt>
                <c:pt idx="50">
                  <c:v>15.08.21</c:v>
                </c:pt>
                <c:pt idx="51">
                  <c:v>16.08.21</c:v>
                </c:pt>
                <c:pt idx="52">
                  <c:v>17.08.21</c:v>
                </c:pt>
                <c:pt idx="53">
                  <c:v>18.08.21</c:v>
                </c:pt>
                <c:pt idx="54">
                  <c:v>19.08.21</c:v>
                </c:pt>
                <c:pt idx="55">
                  <c:v>20.08.21</c:v>
                </c:pt>
                <c:pt idx="56">
                  <c:v>21.08.21</c:v>
                </c:pt>
                <c:pt idx="57">
                  <c:v>22.08.21</c:v>
                </c:pt>
                <c:pt idx="58">
                  <c:v>23.08.21</c:v>
                </c:pt>
                <c:pt idx="59">
                  <c:v>24.08.21</c:v>
                </c:pt>
                <c:pt idx="60">
                  <c:v>25.08.21</c:v>
                </c:pt>
                <c:pt idx="61">
                  <c:v>26.08.21</c:v>
                </c:pt>
                <c:pt idx="62">
                  <c:v>27.08.21</c:v>
                </c:pt>
                <c:pt idx="63">
                  <c:v>28.08.21</c:v>
                </c:pt>
                <c:pt idx="64">
                  <c:v>29.08.21</c:v>
                </c:pt>
                <c:pt idx="65">
                  <c:v>30.08.21</c:v>
                </c:pt>
                <c:pt idx="66">
                  <c:v>31.08.21</c:v>
                </c:pt>
                <c:pt idx="67">
                  <c:v>01.09.21</c:v>
                </c:pt>
                <c:pt idx="68">
                  <c:v>02.09.21</c:v>
                </c:pt>
                <c:pt idx="69">
                  <c:v>03.09.21</c:v>
                </c:pt>
                <c:pt idx="70">
                  <c:v>04.09.21</c:v>
                </c:pt>
                <c:pt idx="71">
                  <c:v>05.09.21</c:v>
                </c:pt>
                <c:pt idx="72">
                  <c:v>06.09.21</c:v>
                </c:pt>
                <c:pt idx="73">
                  <c:v>07.09.21</c:v>
                </c:pt>
                <c:pt idx="74">
                  <c:v>08.09.21</c:v>
                </c:pt>
                <c:pt idx="75">
                  <c:v>09.09.21</c:v>
                </c:pt>
                <c:pt idx="76">
                  <c:v>10.09.21</c:v>
                </c:pt>
                <c:pt idx="77">
                  <c:v>11.09.21</c:v>
                </c:pt>
                <c:pt idx="78">
                  <c:v>12.09.21</c:v>
                </c:pt>
                <c:pt idx="79">
                  <c:v>13.09.21</c:v>
                </c:pt>
                <c:pt idx="80">
                  <c:v>14.09.21</c:v>
                </c:pt>
                <c:pt idx="81">
                  <c:v>15.09.21</c:v>
                </c:pt>
                <c:pt idx="82">
                  <c:v>16.09.21</c:v>
                </c:pt>
                <c:pt idx="83">
                  <c:v>17.09.21</c:v>
                </c:pt>
                <c:pt idx="84">
                  <c:v>18.09.21</c:v>
                </c:pt>
                <c:pt idx="85">
                  <c:v>19.09.21</c:v>
                </c:pt>
                <c:pt idx="86">
                  <c:v>20.09.21</c:v>
                </c:pt>
                <c:pt idx="87">
                  <c:v>21.09.21</c:v>
                </c:pt>
                <c:pt idx="88">
                  <c:v>22.09.21</c:v>
                </c:pt>
                <c:pt idx="89">
                  <c:v>23.09.21</c:v>
                </c:pt>
                <c:pt idx="90">
                  <c:v>24.09.21</c:v>
                </c:pt>
                <c:pt idx="91">
                  <c:v>25.09.21</c:v>
                </c:pt>
                <c:pt idx="92">
                  <c:v>26.09.21</c:v>
                </c:pt>
                <c:pt idx="93">
                  <c:v>27.09.21</c:v>
                </c:pt>
                <c:pt idx="94">
                  <c:v>28.09.21</c:v>
                </c:pt>
                <c:pt idx="95">
                  <c:v>29.09.21</c:v>
                </c:pt>
                <c:pt idx="96">
                  <c:v>30.09.21</c:v>
                </c:pt>
                <c:pt idx="97">
                  <c:v>01.10.21</c:v>
                </c:pt>
                <c:pt idx="98">
                  <c:v>02.10.21</c:v>
                </c:pt>
                <c:pt idx="99">
                  <c:v>03.10.21</c:v>
                </c:pt>
                <c:pt idx="100">
                  <c:v>04.10.21</c:v>
                </c:pt>
                <c:pt idx="101">
                  <c:v>05.10.21</c:v>
                </c:pt>
                <c:pt idx="102">
                  <c:v>06.10.21</c:v>
                </c:pt>
                <c:pt idx="103">
                  <c:v>07.10.21</c:v>
                </c:pt>
                <c:pt idx="104">
                  <c:v>08.10.21</c:v>
                </c:pt>
                <c:pt idx="105">
                  <c:v>09.10.21</c:v>
                </c:pt>
                <c:pt idx="106">
                  <c:v>10.10.21</c:v>
                </c:pt>
                <c:pt idx="107">
                  <c:v>11.10.21</c:v>
                </c:pt>
                <c:pt idx="108">
                  <c:v>12.10.21</c:v>
                </c:pt>
                <c:pt idx="109">
                  <c:v>13.10.21</c:v>
                </c:pt>
                <c:pt idx="110">
                  <c:v>14.10.21</c:v>
                </c:pt>
                <c:pt idx="111">
                  <c:v>15.10.21</c:v>
                </c:pt>
                <c:pt idx="112">
                  <c:v>16.10.21</c:v>
                </c:pt>
                <c:pt idx="113">
                  <c:v>17.10.21</c:v>
                </c:pt>
                <c:pt idx="114">
                  <c:v>18.10.21</c:v>
                </c:pt>
                <c:pt idx="115">
                  <c:v>19.10.21</c:v>
                </c:pt>
                <c:pt idx="116">
                  <c:v>20.10.21</c:v>
                </c:pt>
                <c:pt idx="117">
                  <c:v>21.10.21</c:v>
                </c:pt>
                <c:pt idx="118">
                  <c:v>22.10.21</c:v>
                </c:pt>
                <c:pt idx="119">
                  <c:v>23.10.21</c:v>
                </c:pt>
                <c:pt idx="120">
                  <c:v>24.10.21</c:v>
                </c:pt>
                <c:pt idx="121">
                  <c:v>25.10.21</c:v>
                </c:pt>
                <c:pt idx="122">
                  <c:v>26.10.21</c:v>
                </c:pt>
                <c:pt idx="123">
                  <c:v>27.10.21</c:v>
                </c:pt>
                <c:pt idx="124">
                  <c:v>28.10.21</c:v>
                </c:pt>
                <c:pt idx="125">
                  <c:v>29.10.21</c:v>
                </c:pt>
                <c:pt idx="126">
                  <c:v>30.10.21</c:v>
                </c:pt>
                <c:pt idx="127">
                  <c:v>31.10.21</c:v>
                </c:pt>
                <c:pt idx="128">
                  <c:v>01.11.21</c:v>
                </c:pt>
                <c:pt idx="129">
                  <c:v>02.11.21</c:v>
                </c:pt>
                <c:pt idx="130">
                  <c:v>03.11.21</c:v>
                </c:pt>
                <c:pt idx="131">
                  <c:v>04.11.21</c:v>
                </c:pt>
                <c:pt idx="132">
                  <c:v>05.11.21</c:v>
                </c:pt>
                <c:pt idx="133">
                  <c:v>06.11.21</c:v>
                </c:pt>
                <c:pt idx="134">
                  <c:v>07.11.21</c:v>
                </c:pt>
                <c:pt idx="135">
                  <c:v>08.11.21</c:v>
                </c:pt>
                <c:pt idx="136">
                  <c:v>09.11.21</c:v>
                </c:pt>
                <c:pt idx="137">
                  <c:v>10.11.21</c:v>
                </c:pt>
                <c:pt idx="138">
                  <c:v>11.11.21</c:v>
                </c:pt>
                <c:pt idx="139">
                  <c:v>12.11.21</c:v>
                </c:pt>
                <c:pt idx="140">
                  <c:v>13.11.21</c:v>
                </c:pt>
                <c:pt idx="141">
                  <c:v>14.11.21</c:v>
                </c:pt>
                <c:pt idx="142">
                  <c:v>15.11.21</c:v>
                </c:pt>
                <c:pt idx="143">
                  <c:v>16.11.21</c:v>
                </c:pt>
                <c:pt idx="144">
                  <c:v>17.11.21</c:v>
                </c:pt>
                <c:pt idx="145">
                  <c:v>18.11.21</c:v>
                </c:pt>
                <c:pt idx="146">
                  <c:v>19.11.21</c:v>
                </c:pt>
                <c:pt idx="147">
                  <c:v>20.11.21</c:v>
                </c:pt>
                <c:pt idx="148">
                  <c:v>21.11.21</c:v>
                </c:pt>
                <c:pt idx="149">
                  <c:v>22.11.21</c:v>
                </c:pt>
                <c:pt idx="150">
                  <c:v>23.11.21</c:v>
                </c:pt>
                <c:pt idx="151">
                  <c:v>24.11.21</c:v>
                </c:pt>
                <c:pt idx="152">
                  <c:v>25.11.21</c:v>
                </c:pt>
                <c:pt idx="153">
                  <c:v>26.11.21</c:v>
                </c:pt>
                <c:pt idx="154">
                  <c:v>27.11.21</c:v>
                </c:pt>
                <c:pt idx="155">
                  <c:v>28.11.21</c:v>
                </c:pt>
                <c:pt idx="156">
                  <c:v>29.11.21</c:v>
                </c:pt>
                <c:pt idx="157">
                  <c:v>30.11.21</c:v>
                </c:pt>
                <c:pt idx="158">
                  <c:v>01.12.21</c:v>
                </c:pt>
                <c:pt idx="159">
                  <c:v>02.12.21</c:v>
                </c:pt>
                <c:pt idx="160">
                  <c:v>03.12.21</c:v>
                </c:pt>
                <c:pt idx="161">
                  <c:v>04.12.21</c:v>
                </c:pt>
                <c:pt idx="162">
                  <c:v>05.12.21</c:v>
                </c:pt>
                <c:pt idx="163">
                  <c:v>06.12.21</c:v>
                </c:pt>
                <c:pt idx="164">
                  <c:v>07.12.21</c:v>
                </c:pt>
                <c:pt idx="165">
                  <c:v>08.12.21</c:v>
                </c:pt>
                <c:pt idx="166">
                  <c:v>09.12.21</c:v>
                </c:pt>
                <c:pt idx="167">
                  <c:v>10.12.21</c:v>
                </c:pt>
                <c:pt idx="168">
                  <c:v>11.12.21</c:v>
                </c:pt>
                <c:pt idx="169">
                  <c:v>12.12.21</c:v>
                </c:pt>
                <c:pt idx="170">
                  <c:v>13.12.21</c:v>
                </c:pt>
                <c:pt idx="171">
                  <c:v>14.12.21</c:v>
                </c:pt>
                <c:pt idx="172">
                  <c:v>15.12.21</c:v>
                </c:pt>
                <c:pt idx="173">
                  <c:v>16.12.21</c:v>
                </c:pt>
                <c:pt idx="174">
                  <c:v>17.12.21</c:v>
                </c:pt>
                <c:pt idx="175">
                  <c:v>18.12.21</c:v>
                </c:pt>
                <c:pt idx="176">
                  <c:v>19.12.21</c:v>
                </c:pt>
                <c:pt idx="177">
                  <c:v>20.12.21</c:v>
                </c:pt>
                <c:pt idx="178">
                  <c:v>21.12.21</c:v>
                </c:pt>
                <c:pt idx="179">
                  <c:v>22.12.21</c:v>
                </c:pt>
                <c:pt idx="180">
                  <c:v>23.12.21</c:v>
                </c:pt>
                <c:pt idx="181">
                  <c:v>24.12.21</c:v>
                </c:pt>
                <c:pt idx="182">
                  <c:v>25.12.21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4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3</c:v>
                </c:pt>
                <c:pt idx="18">
                  <c:v>2</c:v>
                </c:pt>
                <c:pt idx="19">
                  <c:v>2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4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4</c:v>
                </c:pt>
                <c:pt idx="28">
                  <c:v>1</c:v>
                </c:pt>
                <c:pt idx="29">
                  <c:v>1</c:v>
                </c:pt>
                <c:pt idx="30">
                  <c:v>3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2</c:v>
                </c:pt>
                <c:pt idx="45">
                  <c:v>2</c:v>
                </c:pt>
                <c:pt idx="46">
                  <c:v>2</c:v>
                </c:pt>
                <c:pt idx="47">
                  <c:v>1</c:v>
                </c:pt>
                <c:pt idx="48">
                  <c:v>2</c:v>
                </c:pt>
                <c:pt idx="49">
                  <c:v>3</c:v>
                </c:pt>
                <c:pt idx="50">
                  <c:v>1</c:v>
                </c:pt>
                <c:pt idx="51">
                  <c:v>3</c:v>
                </c:pt>
                <c:pt idx="52">
                  <c:v>3</c:v>
                </c:pt>
                <c:pt idx="53">
                  <c:v>2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4</c:v>
                </c:pt>
                <c:pt idx="59">
                  <c:v>2</c:v>
                </c:pt>
                <c:pt idx="60">
                  <c:v>0</c:v>
                </c:pt>
                <c:pt idx="61">
                  <c:v>2</c:v>
                </c:pt>
                <c:pt idx="62">
                  <c:v>1</c:v>
                </c:pt>
                <c:pt idx="63">
                  <c:v>2</c:v>
                </c:pt>
                <c:pt idx="64">
                  <c:v>1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5</c:v>
                </c:pt>
                <c:pt idx="69">
                  <c:v>6</c:v>
                </c:pt>
                <c:pt idx="70">
                  <c:v>1</c:v>
                </c:pt>
                <c:pt idx="71">
                  <c:v>0</c:v>
                </c:pt>
                <c:pt idx="72">
                  <c:v>2</c:v>
                </c:pt>
                <c:pt idx="73">
                  <c:v>6</c:v>
                </c:pt>
                <c:pt idx="74">
                  <c:v>1</c:v>
                </c:pt>
                <c:pt idx="75">
                  <c:v>4</c:v>
                </c:pt>
                <c:pt idx="76">
                  <c:v>0</c:v>
                </c:pt>
                <c:pt idx="77">
                  <c:v>1</c:v>
                </c:pt>
                <c:pt idx="78">
                  <c:v>2</c:v>
                </c:pt>
                <c:pt idx="79">
                  <c:v>3</c:v>
                </c:pt>
                <c:pt idx="80">
                  <c:v>4</c:v>
                </c:pt>
                <c:pt idx="81">
                  <c:v>3</c:v>
                </c:pt>
                <c:pt idx="82">
                  <c:v>7</c:v>
                </c:pt>
                <c:pt idx="83">
                  <c:v>5</c:v>
                </c:pt>
                <c:pt idx="84">
                  <c:v>2</c:v>
                </c:pt>
                <c:pt idx="85">
                  <c:v>2</c:v>
                </c:pt>
                <c:pt idx="86">
                  <c:v>10</c:v>
                </c:pt>
                <c:pt idx="87">
                  <c:v>7</c:v>
                </c:pt>
                <c:pt idx="88">
                  <c:v>6</c:v>
                </c:pt>
                <c:pt idx="89">
                  <c:v>5</c:v>
                </c:pt>
                <c:pt idx="90">
                  <c:v>7</c:v>
                </c:pt>
                <c:pt idx="91">
                  <c:v>6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12</c:v>
                </c:pt>
                <c:pt idx="96">
                  <c:v>15</c:v>
                </c:pt>
                <c:pt idx="97">
                  <c:v>7</c:v>
                </c:pt>
                <c:pt idx="98">
                  <c:v>5</c:v>
                </c:pt>
                <c:pt idx="99">
                  <c:v>8</c:v>
                </c:pt>
                <c:pt idx="100">
                  <c:v>10</c:v>
                </c:pt>
                <c:pt idx="101">
                  <c:v>12</c:v>
                </c:pt>
                <c:pt idx="102">
                  <c:v>9</c:v>
                </c:pt>
                <c:pt idx="103">
                  <c:v>8</c:v>
                </c:pt>
                <c:pt idx="104">
                  <c:v>9</c:v>
                </c:pt>
                <c:pt idx="105">
                  <c:v>5</c:v>
                </c:pt>
                <c:pt idx="106">
                  <c:v>4</c:v>
                </c:pt>
                <c:pt idx="107">
                  <c:v>17</c:v>
                </c:pt>
                <c:pt idx="108">
                  <c:v>17</c:v>
                </c:pt>
                <c:pt idx="109">
                  <c:v>20</c:v>
                </c:pt>
                <c:pt idx="110">
                  <c:v>19</c:v>
                </c:pt>
                <c:pt idx="111">
                  <c:v>17</c:v>
                </c:pt>
                <c:pt idx="112">
                  <c:v>10</c:v>
                </c:pt>
                <c:pt idx="113">
                  <c:v>10</c:v>
                </c:pt>
                <c:pt idx="114">
                  <c:v>32</c:v>
                </c:pt>
                <c:pt idx="115">
                  <c:v>25</c:v>
                </c:pt>
                <c:pt idx="116">
                  <c:v>24</c:v>
                </c:pt>
                <c:pt idx="117">
                  <c:v>49</c:v>
                </c:pt>
                <c:pt idx="118">
                  <c:v>38</c:v>
                </c:pt>
                <c:pt idx="119">
                  <c:v>31</c:v>
                </c:pt>
                <c:pt idx="120">
                  <c:v>11</c:v>
                </c:pt>
                <c:pt idx="121">
                  <c:v>58</c:v>
                </c:pt>
                <c:pt idx="122">
                  <c:v>63</c:v>
                </c:pt>
                <c:pt idx="123">
                  <c:v>71</c:v>
                </c:pt>
                <c:pt idx="124">
                  <c:v>32</c:v>
                </c:pt>
                <c:pt idx="125">
                  <c:v>76</c:v>
                </c:pt>
                <c:pt idx="126">
                  <c:v>56</c:v>
                </c:pt>
                <c:pt idx="127">
                  <c:v>37</c:v>
                </c:pt>
                <c:pt idx="128">
                  <c:v>103</c:v>
                </c:pt>
                <c:pt idx="129">
                  <c:v>100</c:v>
                </c:pt>
                <c:pt idx="130">
                  <c:v>107</c:v>
                </c:pt>
                <c:pt idx="131">
                  <c:v>95</c:v>
                </c:pt>
                <c:pt idx="132">
                  <c:v>107</c:v>
                </c:pt>
                <c:pt idx="133">
                  <c:v>78</c:v>
                </c:pt>
                <c:pt idx="134">
                  <c:v>25</c:v>
                </c:pt>
                <c:pt idx="135">
                  <c:v>120</c:v>
                </c:pt>
                <c:pt idx="136">
                  <c:v>133</c:v>
                </c:pt>
                <c:pt idx="137">
                  <c:v>164</c:v>
                </c:pt>
                <c:pt idx="138">
                  <c:v>91</c:v>
                </c:pt>
                <c:pt idx="139">
                  <c:v>150</c:v>
                </c:pt>
                <c:pt idx="140">
                  <c:v>86</c:v>
                </c:pt>
                <c:pt idx="141">
                  <c:v>52</c:v>
                </c:pt>
                <c:pt idx="142">
                  <c:v>148</c:v>
                </c:pt>
                <c:pt idx="143">
                  <c:v>214</c:v>
                </c:pt>
                <c:pt idx="144">
                  <c:v>106</c:v>
                </c:pt>
                <c:pt idx="145">
                  <c:v>152</c:v>
                </c:pt>
                <c:pt idx="146">
                  <c:v>213</c:v>
                </c:pt>
                <c:pt idx="147">
                  <c:v>145</c:v>
                </c:pt>
                <c:pt idx="148">
                  <c:v>78</c:v>
                </c:pt>
                <c:pt idx="149">
                  <c:v>181</c:v>
                </c:pt>
                <c:pt idx="150">
                  <c:v>239</c:v>
                </c:pt>
                <c:pt idx="151">
                  <c:v>129</c:v>
                </c:pt>
                <c:pt idx="152">
                  <c:v>197</c:v>
                </c:pt>
                <c:pt idx="153">
                  <c:v>177</c:v>
                </c:pt>
                <c:pt idx="154">
                  <c:v>99</c:v>
                </c:pt>
                <c:pt idx="155">
                  <c:v>74</c:v>
                </c:pt>
                <c:pt idx="156">
                  <c:v>187</c:v>
                </c:pt>
                <c:pt idx="157">
                  <c:v>148</c:v>
                </c:pt>
                <c:pt idx="158">
                  <c:v>155</c:v>
                </c:pt>
                <c:pt idx="159">
                  <c:v>133</c:v>
                </c:pt>
                <c:pt idx="160">
                  <c:v>127</c:v>
                </c:pt>
                <c:pt idx="161">
                  <c:v>79</c:v>
                </c:pt>
                <c:pt idx="162">
                  <c:v>59</c:v>
                </c:pt>
                <c:pt idx="163">
                  <c:v>150</c:v>
                </c:pt>
                <c:pt idx="164">
                  <c:v>143</c:v>
                </c:pt>
                <c:pt idx="165">
                  <c:v>108</c:v>
                </c:pt>
                <c:pt idx="166">
                  <c:v>118</c:v>
                </c:pt>
                <c:pt idx="167">
                  <c:v>104</c:v>
                </c:pt>
                <c:pt idx="168">
                  <c:v>70</c:v>
                </c:pt>
                <c:pt idx="169">
                  <c:v>50</c:v>
                </c:pt>
                <c:pt idx="170">
                  <c:v>95</c:v>
                </c:pt>
                <c:pt idx="171">
                  <c:v>112</c:v>
                </c:pt>
                <c:pt idx="172">
                  <c:v>77</c:v>
                </c:pt>
                <c:pt idx="173">
                  <c:v>59</c:v>
                </c:pt>
                <c:pt idx="174">
                  <c:v>71</c:v>
                </c:pt>
                <c:pt idx="175">
                  <c:v>45</c:v>
                </c:pt>
                <c:pt idx="176">
                  <c:v>29</c:v>
                </c:pt>
                <c:pt idx="177">
                  <c:v>82</c:v>
                </c:pt>
                <c:pt idx="178">
                  <c:v>72</c:v>
                </c:pt>
                <c:pt idx="179">
                  <c:v>49</c:v>
                </c:pt>
                <c:pt idx="180">
                  <c:v>51</c:v>
                </c:pt>
                <c:pt idx="181">
                  <c:v>15</c:v>
                </c:pt>
                <c:pt idx="182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5.12880312721713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26.06.21</c:v>
                </c:pt>
                <c:pt idx="1">
                  <c:v>27.06.21</c:v>
                </c:pt>
                <c:pt idx="2">
                  <c:v>28.06.21</c:v>
                </c:pt>
                <c:pt idx="3">
                  <c:v>29.06.21</c:v>
                </c:pt>
                <c:pt idx="4">
                  <c:v>30.06.21</c:v>
                </c:pt>
                <c:pt idx="5">
                  <c:v>01.07.21</c:v>
                </c:pt>
                <c:pt idx="6">
                  <c:v>02.07.21</c:v>
                </c:pt>
                <c:pt idx="7">
                  <c:v>03.07.21</c:v>
                </c:pt>
                <c:pt idx="8">
                  <c:v>04.07.21</c:v>
                </c:pt>
                <c:pt idx="9">
                  <c:v>05.07.21</c:v>
                </c:pt>
                <c:pt idx="10">
                  <c:v>06.07.21</c:v>
                </c:pt>
                <c:pt idx="11">
                  <c:v>07.07.21</c:v>
                </c:pt>
                <c:pt idx="12">
                  <c:v>08.07.21</c:v>
                </c:pt>
                <c:pt idx="13">
                  <c:v>09.07.21</c:v>
                </c:pt>
                <c:pt idx="14">
                  <c:v>10.07.21</c:v>
                </c:pt>
                <c:pt idx="15">
                  <c:v>11.07.21</c:v>
                </c:pt>
                <c:pt idx="16">
                  <c:v>12.07.21</c:v>
                </c:pt>
                <c:pt idx="17">
                  <c:v>13.07.21</c:v>
                </c:pt>
                <c:pt idx="18">
                  <c:v>14.07.21</c:v>
                </c:pt>
                <c:pt idx="19">
                  <c:v>15.07.21</c:v>
                </c:pt>
                <c:pt idx="20">
                  <c:v>16.07.21</c:v>
                </c:pt>
                <c:pt idx="21">
                  <c:v>17.07.21</c:v>
                </c:pt>
                <c:pt idx="22">
                  <c:v>18.07.21</c:v>
                </c:pt>
                <c:pt idx="23">
                  <c:v>19.07.21</c:v>
                </c:pt>
                <c:pt idx="24">
                  <c:v>20.07.21</c:v>
                </c:pt>
                <c:pt idx="25">
                  <c:v>21.07.21</c:v>
                </c:pt>
                <c:pt idx="26">
                  <c:v>22.07.21</c:v>
                </c:pt>
                <c:pt idx="27">
                  <c:v>23.07.21</c:v>
                </c:pt>
                <c:pt idx="28">
                  <c:v>24.07.21</c:v>
                </c:pt>
                <c:pt idx="29">
                  <c:v>25.07.21</c:v>
                </c:pt>
                <c:pt idx="30">
                  <c:v>26.07.21</c:v>
                </c:pt>
                <c:pt idx="31">
                  <c:v>27.07.21</c:v>
                </c:pt>
                <c:pt idx="32">
                  <c:v>28.07.21</c:v>
                </c:pt>
                <c:pt idx="33">
                  <c:v>29.07.21</c:v>
                </c:pt>
                <c:pt idx="34">
                  <c:v>30.07.21</c:v>
                </c:pt>
                <c:pt idx="35">
                  <c:v>31.07.21</c:v>
                </c:pt>
                <c:pt idx="36">
                  <c:v>01.08.21</c:v>
                </c:pt>
                <c:pt idx="37">
                  <c:v>02.08.21</c:v>
                </c:pt>
                <c:pt idx="38">
                  <c:v>03.08.21</c:v>
                </c:pt>
                <c:pt idx="39">
                  <c:v>04.08.21</c:v>
                </c:pt>
                <c:pt idx="40">
                  <c:v>05.08.21</c:v>
                </c:pt>
                <c:pt idx="41">
                  <c:v>06.08.21</c:v>
                </c:pt>
                <c:pt idx="42">
                  <c:v>07.08.21</c:v>
                </c:pt>
                <c:pt idx="43">
                  <c:v>08.08.21</c:v>
                </c:pt>
                <c:pt idx="44">
                  <c:v>09.08.21</c:v>
                </c:pt>
                <c:pt idx="45">
                  <c:v>10.08.21</c:v>
                </c:pt>
                <c:pt idx="46">
                  <c:v>11.08.21</c:v>
                </c:pt>
                <c:pt idx="47">
                  <c:v>12.08.21</c:v>
                </c:pt>
                <c:pt idx="48">
                  <c:v>13.08.21</c:v>
                </c:pt>
                <c:pt idx="49">
                  <c:v>14.08.21</c:v>
                </c:pt>
                <c:pt idx="50">
                  <c:v>15.08.21</c:v>
                </c:pt>
                <c:pt idx="51">
                  <c:v>16.08.21</c:v>
                </c:pt>
                <c:pt idx="52">
                  <c:v>17.08.21</c:v>
                </c:pt>
                <c:pt idx="53">
                  <c:v>18.08.21</c:v>
                </c:pt>
                <c:pt idx="54">
                  <c:v>19.08.21</c:v>
                </c:pt>
                <c:pt idx="55">
                  <c:v>20.08.21</c:v>
                </c:pt>
                <c:pt idx="56">
                  <c:v>21.08.21</c:v>
                </c:pt>
                <c:pt idx="57">
                  <c:v>22.08.21</c:v>
                </c:pt>
                <c:pt idx="58">
                  <c:v>23.08.21</c:v>
                </c:pt>
                <c:pt idx="59">
                  <c:v>24.08.21</c:v>
                </c:pt>
                <c:pt idx="60">
                  <c:v>25.08.21</c:v>
                </c:pt>
                <c:pt idx="61">
                  <c:v>26.08.21</c:v>
                </c:pt>
                <c:pt idx="62">
                  <c:v>27.08.21</c:v>
                </c:pt>
                <c:pt idx="63">
                  <c:v>28.08.21</c:v>
                </c:pt>
                <c:pt idx="64">
                  <c:v>29.08.21</c:v>
                </c:pt>
                <c:pt idx="65">
                  <c:v>30.08.21</c:v>
                </c:pt>
                <c:pt idx="66">
                  <c:v>31.08.21</c:v>
                </c:pt>
                <c:pt idx="67">
                  <c:v>01.09.21</c:v>
                </c:pt>
                <c:pt idx="68">
                  <c:v>02.09.21</c:v>
                </c:pt>
                <c:pt idx="69">
                  <c:v>03.09.21</c:v>
                </c:pt>
                <c:pt idx="70">
                  <c:v>04.09.21</c:v>
                </c:pt>
                <c:pt idx="71">
                  <c:v>05.09.21</c:v>
                </c:pt>
                <c:pt idx="72">
                  <c:v>06.09.21</c:v>
                </c:pt>
                <c:pt idx="73">
                  <c:v>07.09.21</c:v>
                </c:pt>
                <c:pt idx="74">
                  <c:v>08.09.21</c:v>
                </c:pt>
                <c:pt idx="75">
                  <c:v>09.09.21</c:v>
                </c:pt>
                <c:pt idx="76">
                  <c:v>10.09.21</c:v>
                </c:pt>
                <c:pt idx="77">
                  <c:v>11.09.21</c:v>
                </c:pt>
                <c:pt idx="78">
                  <c:v>12.09.21</c:v>
                </c:pt>
                <c:pt idx="79">
                  <c:v>13.09.21</c:v>
                </c:pt>
                <c:pt idx="80">
                  <c:v>14.09.21</c:v>
                </c:pt>
                <c:pt idx="81">
                  <c:v>15.09.21</c:v>
                </c:pt>
                <c:pt idx="82">
                  <c:v>16.09.21</c:v>
                </c:pt>
                <c:pt idx="83">
                  <c:v>17.09.21</c:v>
                </c:pt>
                <c:pt idx="84">
                  <c:v>18.09.21</c:v>
                </c:pt>
                <c:pt idx="85">
                  <c:v>19.09.21</c:v>
                </c:pt>
                <c:pt idx="86">
                  <c:v>20.09.21</c:v>
                </c:pt>
                <c:pt idx="87">
                  <c:v>21.09.21</c:v>
                </c:pt>
                <c:pt idx="88">
                  <c:v>22.09.21</c:v>
                </c:pt>
                <c:pt idx="89">
                  <c:v>23.09.21</c:v>
                </c:pt>
                <c:pt idx="90">
                  <c:v>24.09.21</c:v>
                </c:pt>
                <c:pt idx="91">
                  <c:v>25.09.21</c:v>
                </c:pt>
                <c:pt idx="92">
                  <c:v>26.09.21</c:v>
                </c:pt>
                <c:pt idx="93">
                  <c:v>27.09.21</c:v>
                </c:pt>
                <c:pt idx="94">
                  <c:v>28.09.21</c:v>
                </c:pt>
                <c:pt idx="95">
                  <c:v>29.09.21</c:v>
                </c:pt>
                <c:pt idx="96">
                  <c:v>30.09.21</c:v>
                </c:pt>
                <c:pt idx="97">
                  <c:v>01.10.21</c:v>
                </c:pt>
                <c:pt idx="98">
                  <c:v>02.10.21</c:v>
                </c:pt>
                <c:pt idx="99">
                  <c:v>03.10.21</c:v>
                </c:pt>
                <c:pt idx="100">
                  <c:v>04.10.21</c:v>
                </c:pt>
                <c:pt idx="101">
                  <c:v>05.10.21</c:v>
                </c:pt>
                <c:pt idx="102">
                  <c:v>06.10.21</c:v>
                </c:pt>
                <c:pt idx="103">
                  <c:v>07.10.21</c:v>
                </c:pt>
                <c:pt idx="104">
                  <c:v>08.10.21</c:v>
                </c:pt>
                <c:pt idx="105">
                  <c:v>09.10.21</c:v>
                </c:pt>
                <c:pt idx="106">
                  <c:v>10.10.21</c:v>
                </c:pt>
                <c:pt idx="107">
                  <c:v>11.10.21</c:v>
                </c:pt>
                <c:pt idx="108">
                  <c:v>12.10.21</c:v>
                </c:pt>
                <c:pt idx="109">
                  <c:v>13.10.21</c:v>
                </c:pt>
                <c:pt idx="110">
                  <c:v>14.10.21</c:v>
                </c:pt>
                <c:pt idx="111">
                  <c:v>15.10.21</c:v>
                </c:pt>
                <c:pt idx="112">
                  <c:v>16.10.21</c:v>
                </c:pt>
                <c:pt idx="113">
                  <c:v>17.10.21</c:v>
                </c:pt>
                <c:pt idx="114">
                  <c:v>18.10.21</c:v>
                </c:pt>
                <c:pt idx="115">
                  <c:v>19.10.21</c:v>
                </c:pt>
                <c:pt idx="116">
                  <c:v>20.10.21</c:v>
                </c:pt>
                <c:pt idx="117">
                  <c:v>21.10.21</c:v>
                </c:pt>
                <c:pt idx="118">
                  <c:v>22.10.21</c:v>
                </c:pt>
                <c:pt idx="119">
                  <c:v>23.10.21</c:v>
                </c:pt>
                <c:pt idx="120">
                  <c:v>24.10.21</c:v>
                </c:pt>
                <c:pt idx="121">
                  <c:v>25.10.21</c:v>
                </c:pt>
                <c:pt idx="122">
                  <c:v>26.10.21</c:v>
                </c:pt>
                <c:pt idx="123">
                  <c:v>27.10.21</c:v>
                </c:pt>
                <c:pt idx="124">
                  <c:v>28.10.21</c:v>
                </c:pt>
                <c:pt idx="125">
                  <c:v>29.10.21</c:v>
                </c:pt>
                <c:pt idx="126">
                  <c:v>30.10.21</c:v>
                </c:pt>
                <c:pt idx="127">
                  <c:v>31.10.21</c:v>
                </c:pt>
                <c:pt idx="128">
                  <c:v>01.11.21</c:v>
                </c:pt>
                <c:pt idx="129">
                  <c:v>02.11.21</c:v>
                </c:pt>
                <c:pt idx="130">
                  <c:v>03.11.21</c:v>
                </c:pt>
                <c:pt idx="131">
                  <c:v>04.11.21</c:v>
                </c:pt>
                <c:pt idx="132">
                  <c:v>05.11.21</c:v>
                </c:pt>
                <c:pt idx="133">
                  <c:v>06.11.21</c:v>
                </c:pt>
                <c:pt idx="134">
                  <c:v>07.11.21</c:v>
                </c:pt>
                <c:pt idx="135">
                  <c:v>08.11.21</c:v>
                </c:pt>
                <c:pt idx="136">
                  <c:v>09.11.21</c:v>
                </c:pt>
                <c:pt idx="137">
                  <c:v>10.11.21</c:v>
                </c:pt>
                <c:pt idx="138">
                  <c:v>11.11.21</c:v>
                </c:pt>
                <c:pt idx="139">
                  <c:v>12.11.21</c:v>
                </c:pt>
                <c:pt idx="140">
                  <c:v>13.11.21</c:v>
                </c:pt>
                <c:pt idx="141">
                  <c:v>14.11.21</c:v>
                </c:pt>
                <c:pt idx="142">
                  <c:v>15.11.21</c:v>
                </c:pt>
                <c:pt idx="143">
                  <c:v>16.11.21</c:v>
                </c:pt>
                <c:pt idx="144">
                  <c:v>17.11.21</c:v>
                </c:pt>
                <c:pt idx="145">
                  <c:v>18.11.21</c:v>
                </c:pt>
                <c:pt idx="146">
                  <c:v>19.11.21</c:v>
                </c:pt>
                <c:pt idx="147">
                  <c:v>20.11.21</c:v>
                </c:pt>
                <c:pt idx="148">
                  <c:v>21.11.21</c:v>
                </c:pt>
                <c:pt idx="149">
                  <c:v>22.11.21</c:v>
                </c:pt>
                <c:pt idx="150">
                  <c:v>23.11.21</c:v>
                </c:pt>
                <c:pt idx="151">
                  <c:v>24.11.21</c:v>
                </c:pt>
                <c:pt idx="152">
                  <c:v>25.11.21</c:v>
                </c:pt>
                <c:pt idx="153">
                  <c:v>26.11.21</c:v>
                </c:pt>
                <c:pt idx="154">
                  <c:v>27.11.21</c:v>
                </c:pt>
                <c:pt idx="155">
                  <c:v>28.11.21</c:v>
                </c:pt>
                <c:pt idx="156">
                  <c:v>29.11.21</c:v>
                </c:pt>
                <c:pt idx="157">
                  <c:v>30.11.21</c:v>
                </c:pt>
                <c:pt idx="158">
                  <c:v>01.12.21</c:v>
                </c:pt>
                <c:pt idx="159">
                  <c:v>02.12.21</c:v>
                </c:pt>
                <c:pt idx="160">
                  <c:v>03.12.21</c:v>
                </c:pt>
                <c:pt idx="161">
                  <c:v>04.12.21</c:v>
                </c:pt>
                <c:pt idx="162">
                  <c:v>05.12.21</c:v>
                </c:pt>
                <c:pt idx="163">
                  <c:v>06.12.21</c:v>
                </c:pt>
                <c:pt idx="164">
                  <c:v>07.12.21</c:v>
                </c:pt>
                <c:pt idx="165">
                  <c:v>08.12.21</c:v>
                </c:pt>
                <c:pt idx="166">
                  <c:v>09.12.21</c:v>
                </c:pt>
                <c:pt idx="167">
                  <c:v>10.12.21</c:v>
                </c:pt>
                <c:pt idx="168">
                  <c:v>11.12.21</c:v>
                </c:pt>
                <c:pt idx="169">
                  <c:v>12.12.21</c:v>
                </c:pt>
                <c:pt idx="170">
                  <c:v>13.12.21</c:v>
                </c:pt>
                <c:pt idx="171">
                  <c:v>14.12.21</c:v>
                </c:pt>
                <c:pt idx="172">
                  <c:v>15.12.21</c:v>
                </c:pt>
                <c:pt idx="173">
                  <c:v>16.12.21</c:v>
                </c:pt>
                <c:pt idx="174">
                  <c:v>17.12.21</c:v>
                </c:pt>
                <c:pt idx="175">
                  <c:v>18.12.21</c:v>
                </c:pt>
                <c:pt idx="176">
                  <c:v>19.12.21</c:v>
                </c:pt>
                <c:pt idx="177">
                  <c:v>20.12.21</c:v>
                </c:pt>
                <c:pt idx="178">
                  <c:v>21.12.21</c:v>
                </c:pt>
                <c:pt idx="179">
                  <c:v>22.12.21</c:v>
                </c:pt>
                <c:pt idx="180">
                  <c:v>23.12.21</c:v>
                </c:pt>
                <c:pt idx="181">
                  <c:v>24.12.21</c:v>
                </c:pt>
                <c:pt idx="182">
                  <c:v>25.12.21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4</c:v>
                </c:pt>
                <c:pt idx="13">
                  <c:v>4</c:v>
                </c:pt>
                <c:pt idx="14">
                  <c:v>0</c:v>
                </c:pt>
                <c:pt idx="15">
                  <c:v>0</c:v>
                </c:pt>
                <c:pt idx="16">
                  <c:v>3</c:v>
                </c:pt>
                <c:pt idx="17">
                  <c:v>0</c:v>
                </c:pt>
                <c:pt idx="18">
                  <c:v>4</c:v>
                </c:pt>
                <c:pt idx="19">
                  <c:v>2</c:v>
                </c:pt>
                <c:pt idx="20">
                  <c:v>5</c:v>
                </c:pt>
                <c:pt idx="21">
                  <c:v>1</c:v>
                </c:pt>
                <c:pt idx="22">
                  <c:v>1</c:v>
                </c:pt>
                <c:pt idx="23">
                  <c:v>4</c:v>
                </c:pt>
                <c:pt idx="24">
                  <c:v>5</c:v>
                </c:pt>
                <c:pt idx="25">
                  <c:v>1</c:v>
                </c:pt>
                <c:pt idx="26">
                  <c:v>3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3</c:v>
                </c:pt>
                <c:pt idx="31">
                  <c:v>4</c:v>
                </c:pt>
                <c:pt idx="32">
                  <c:v>1</c:v>
                </c:pt>
                <c:pt idx="33">
                  <c:v>3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3</c:v>
                </c:pt>
                <c:pt idx="39">
                  <c:v>3</c:v>
                </c:pt>
                <c:pt idx="40">
                  <c:v>1</c:v>
                </c:pt>
                <c:pt idx="41">
                  <c:v>2</c:v>
                </c:pt>
                <c:pt idx="42">
                  <c:v>1</c:v>
                </c:pt>
                <c:pt idx="43">
                  <c:v>0</c:v>
                </c:pt>
                <c:pt idx="44">
                  <c:v>7</c:v>
                </c:pt>
                <c:pt idx="45">
                  <c:v>1</c:v>
                </c:pt>
                <c:pt idx="46">
                  <c:v>1</c:v>
                </c:pt>
                <c:pt idx="47">
                  <c:v>2</c:v>
                </c:pt>
                <c:pt idx="48">
                  <c:v>5</c:v>
                </c:pt>
                <c:pt idx="49">
                  <c:v>2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3</c:v>
                </c:pt>
                <c:pt idx="56">
                  <c:v>2</c:v>
                </c:pt>
                <c:pt idx="57">
                  <c:v>2</c:v>
                </c:pt>
                <c:pt idx="58">
                  <c:v>1</c:v>
                </c:pt>
                <c:pt idx="59">
                  <c:v>3</c:v>
                </c:pt>
                <c:pt idx="60">
                  <c:v>5</c:v>
                </c:pt>
                <c:pt idx="61">
                  <c:v>2</c:v>
                </c:pt>
                <c:pt idx="62">
                  <c:v>2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2</c:v>
                </c:pt>
                <c:pt idx="68">
                  <c:v>4</c:v>
                </c:pt>
                <c:pt idx="69">
                  <c:v>6</c:v>
                </c:pt>
                <c:pt idx="70">
                  <c:v>5</c:v>
                </c:pt>
                <c:pt idx="71">
                  <c:v>1</c:v>
                </c:pt>
                <c:pt idx="72">
                  <c:v>5</c:v>
                </c:pt>
                <c:pt idx="73">
                  <c:v>4</c:v>
                </c:pt>
                <c:pt idx="74">
                  <c:v>1</c:v>
                </c:pt>
                <c:pt idx="75">
                  <c:v>3</c:v>
                </c:pt>
                <c:pt idx="76">
                  <c:v>2</c:v>
                </c:pt>
                <c:pt idx="77">
                  <c:v>0</c:v>
                </c:pt>
                <c:pt idx="78">
                  <c:v>3</c:v>
                </c:pt>
                <c:pt idx="79">
                  <c:v>2</c:v>
                </c:pt>
                <c:pt idx="80">
                  <c:v>3</c:v>
                </c:pt>
                <c:pt idx="81">
                  <c:v>5</c:v>
                </c:pt>
                <c:pt idx="82">
                  <c:v>7</c:v>
                </c:pt>
                <c:pt idx="83">
                  <c:v>4</c:v>
                </c:pt>
                <c:pt idx="84">
                  <c:v>2</c:v>
                </c:pt>
                <c:pt idx="85">
                  <c:v>5</c:v>
                </c:pt>
                <c:pt idx="86">
                  <c:v>8</c:v>
                </c:pt>
                <c:pt idx="87">
                  <c:v>9</c:v>
                </c:pt>
                <c:pt idx="88">
                  <c:v>8</c:v>
                </c:pt>
                <c:pt idx="89">
                  <c:v>5</c:v>
                </c:pt>
                <c:pt idx="90">
                  <c:v>4</c:v>
                </c:pt>
                <c:pt idx="91">
                  <c:v>4</c:v>
                </c:pt>
                <c:pt idx="92">
                  <c:v>2</c:v>
                </c:pt>
                <c:pt idx="93">
                  <c:v>7</c:v>
                </c:pt>
                <c:pt idx="94">
                  <c:v>6</c:v>
                </c:pt>
                <c:pt idx="95">
                  <c:v>8</c:v>
                </c:pt>
                <c:pt idx="96">
                  <c:v>12</c:v>
                </c:pt>
                <c:pt idx="97">
                  <c:v>8</c:v>
                </c:pt>
                <c:pt idx="98">
                  <c:v>4</c:v>
                </c:pt>
                <c:pt idx="99">
                  <c:v>7</c:v>
                </c:pt>
                <c:pt idx="100">
                  <c:v>9</c:v>
                </c:pt>
                <c:pt idx="101">
                  <c:v>12</c:v>
                </c:pt>
                <c:pt idx="102">
                  <c:v>13</c:v>
                </c:pt>
                <c:pt idx="103">
                  <c:v>15</c:v>
                </c:pt>
                <c:pt idx="104">
                  <c:v>8</c:v>
                </c:pt>
                <c:pt idx="105">
                  <c:v>7</c:v>
                </c:pt>
                <c:pt idx="106">
                  <c:v>5</c:v>
                </c:pt>
                <c:pt idx="107">
                  <c:v>19</c:v>
                </c:pt>
                <c:pt idx="108">
                  <c:v>31</c:v>
                </c:pt>
                <c:pt idx="109">
                  <c:v>18</c:v>
                </c:pt>
                <c:pt idx="110">
                  <c:v>16</c:v>
                </c:pt>
                <c:pt idx="111">
                  <c:v>14</c:v>
                </c:pt>
                <c:pt idx="112">
                  <c:v>9</c:v>
                </c:pt>
                <c:pt idx="113">
                  <c:v>13</c:v>
                </c:pt>
                <c:pt idx="114">
                  <c:v>38</c:v>
                </c:pt>
                <c:pt idx="115">
                  <c:v>53</c:v>
                </c:pt>
                <c:pt idx="116">
                  <c:v>48</c:v>
                </c:pt>
                <c:pt idx="117">
                  <c:v>53</c:v>
                </c:pt>
                <c:pt idx="118">
                  <c:v>42</c:v>
                </c:pt>
                <c:pt idx="119">
                  <c:v>27</c:v>
                </c:pt>
                <c:pt idx="120">
                  <c:v>20</c:v>
                </c:pt>
                <c:pt idx="121">
                  <c:v>76</c:v>
                </c:pt>
                <c:pt idx="122">
                  <c:v>81</c:v>
                </c:pt>
                <c:pt idx="123">
                  <c:v>64</c:v>
                </c:pt>
                <c:pt idx="124">
                  <c:v>38</c:v>
                </c:pt>
                <c:pt idx="125">
                  <c:v>79</c:v>
                </c:pt>
                <c:pt idx="126">
                  <c:v>51</c:v>
                </c:pt>
                <c:pt idx="127">
                  <c:v>40</c:v>
                </c:pt>
                <c:pt idx="128">
                  <c:v>130</c:v>
                </c:pt>
                <c:pt idx="129">
                  <c:v>128</c:v>
                </c:pt>
                <c:pt idx="130">
                  <c:v>102</c:v>
                </c:pt>
                <c:pt idx="131">
                  <c:v>106</c:v>
                </c:pt>
                <c:pt idx="132">
                  <c:v>127</c:v>
                </c:pt>
                <c:pt idx="133">
                  <c:v>53</c:v>
                </c:pt>
                <c:pt idx="134">
                  <c:v>37</c:v>
                </c:pt>
                <c:pt idx="135">
                  <c:v>127</c:v>
                </c:pt>
                <c:pt idx="136">
                  <c:v>138</c:v>
                </c:pt>
                <c:pt idx="137">
                  <c:v>139</c:v>
                </c:pt>
                <c:pt idx="138">
                  <c:v>113</c:v>
                </c:pt>
                <c:pt idx="139">
                  <c:v>158</c:v>
                </c:pt>
                <c:pt idx="140">
                  <c:v>94</c:v>
                </c:pt>
                <c:pt idx="141">
                  <c:v>49</c:v>
                </c:pt>
                <c:pt idx="142">
                  <c:v>156</c:v>
                </c:pt>
                <c:pt idx="143">
                  <c:v>192</c:v>
                </c:pt>
                <c:pt idx="144">
                  <c:v>140</c:v>
                </c:pt>
                <c:pt idx="145">
                  <c:v>157</c:v>
                </c:pt>
                <c:pt idx="146">
                  <c:v>238</c:v>
                </c:pt>
                <c:pt idx="147">
                  <c:v>118</c:v>
                </c:pt>
                <c:pt idx="148">
                  <c:v>88</c:v>
                </c:pt>
                <c:pt idx="149">
                  <c:v>197</c:v>
                </c:pt>
                <c:pt idx="150">
                  <c:v>203</c:v>
                </c:pt>
                <c:pt idx="151">
                  <c:v>170</c:v>
                </c:pt>
                <c:pt idx="152">
                  <c:v>246</c:v>
                </c:pt>
                <c:pt idx="153">
                  <c:v>141</c:v>
                </c:pt>
                <c:pt idx="154">
                  <c:v>108</c:v>
                </c:pt>
                <c:pt idx="155">
                  <c:v>81</c:v>
                </c:pt>
                <c:pt idx="156">
                  <c:v>199</c:v>
                </c:pt>
                <c:pt idx="157">
                  <c:v>176</c:v>
                </c:pt>
                <c:pt idx="158">
                  <c:v>157</c:v>
                </c:pt>
                <c:pt idx="159">
                  <c:v>124</c:v>
                </c:pt>
                <c:pt idx="160">
                  <c:v>152</c:v>
                </c:pt>
                <c:pt idx="161">
                  <c:v>94</c:v>
                </c:pt>
                <c:pt idx="162">
                  <c:v>64</c:v>
                </c:pt>
                <c:pt idx="163">
                  <c:v>187</c:v>
                </c:pt>
                <c:pt idx="164">
                  <c:v>157</c:v>
                </c:pt>
                <c:pt idx="165">
                  <c:v>128</c:v>
                </c:pt>
                <c:pt idx="166">
                  <c:v>107</c:v>
                </c:pt>
                <c:pt idx="167">
                  <c:v>88</c:v>
                </c:pt>
                <c:pt idx="168">
                  <c:v>74</c:v>
                </c:pt>
                <c:pt idx="169">
                  <c:v>58</c:v>
                </c:pt>
                <c:pt idx="170">
                  <c:v>114</c:v>
                </c:pt>
                <c:pt idx="171">
                  <c:v>164</c:v>
                </c:pt>
                <c:pt idx="172">
                  <c:v>89</c:v>
                </c:pt>
                <c:pt idx="173">
                  <c:v>86</c:v>
                </c:pt>
                <c:pt idx="174">
                  <c:v>91</c:v>
                </c:pt>
                <c:pt idx="175">
                  <c:v>58</c:v>
                </c:pt>
                <c:pt idx="176">
                  <c:v>40</c:v>
                </c:pt>
                <c:pt idx="177">
                  <c:v>98</c:v>
                </c:pt>
                <c:pt idx="178">
                  <c:v>87</c:v>
                </c:pt>
                <c:pt idx="179">
                  <c:v>43</c:v>
                </c:pt>
                <c:pt idx="180">
                  <c:v>51</c:v>
                </c:pt>
                <c:pt idx="181">
                  <c:v>11</c:v>
                </c:pt>
                <c:pt idx="182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26.06.21</c:v>
                </c:pt>
                <c:pt idx="1">
                  <c:v>27.06.21</c:v>
                </c:pt>
                <c:pt idx="2">
                  <c:v>28.06.21</c:v>
                </c:pt>
                <c:pt idx="3">
                  <c:v>29.06.21</c:v>
                </c:pt>
                <c:pt idx="4">
                  <c:v>30.06.21</c:v>
                </c:pt>
                <c:pt idx="5">
                  <c:v>01.07.21</c:v>
                </c:pt>
                <c:pt idx="6">
                  <c:v>02.07.21</c:v>
                </c:pt>
                <c:pt idx="7">
                  <c:v>03.07.21</c:v>
                </c:pt>
                <c:pt idx="8">
                  <c:v>04.07.21</c:v>
                </c:pt>
                <c:pt idx="9">
                  <c:v>05.07.21</c:v>
                </c:pt>
                <c:pt idx="10">
                  <c:v>06.07.21</c:v>
                </c:pt>
                <c:pt idx="11">
                  <c:v>07.07.21</c:v>
                </c:pt>
                <c:pt idx="12">
                  <c:v>08.07.21</c:v>
                </c:pt>
                <c:pt idx="13">
                  <c:v>09.07.21</c:v>
                </c:pt>
                <c:pt idx="14">
                  <c:v>10.07.21</c:v>
                </c:pt>
                <c:pt idx="15">
                  <c:v>11.07.21</c:v>
                </c:pt>
                <c:pt idx="16">
                  <c:v>12.07.21</c:v>
                </c:pt>
                <c:pt idx="17">
                  <c:v>13.07.21</c:v>
                </c:pt>
                <c:pt idx="18">
                  <c:v>14.07.21</c:v>
                </c:pt>
                <c:pt idx="19">
                  <c:v>15.07.21</c:v>
                </c:pt>
                <c:pt idx="20">
                  <c:v>16.07.21</c:v>
                </c:pt>
                <c:pt idx="21">
                  <c:v>17.07.21</c:v>
                </c:pt>
                <c:pt idx="22">
                  <c:v>18.07.21</c:v>
                </c:pt>
                <c:pt idx="23">
                  <c:v>19.07.21</c:v>
                </c:pt>
                <c:pt idx="24">
                  <c:v>20.07.21</c:v>
                </c:pt>
                <c:pt idx="25">
                  <c:v>21.07.21</c:v>
                </c:pt>
                <c:pt idx="26">
                  <c:v>22.07.21</c:v>
                </c:pt>
                <c:pt idx="27">
                  <c:v>23.07.21</c:v>
                </c:pt>
                <c:pt idx="28">
                  <c:v>24.07.21</c:v>
                </c:pt>
                <c:pt idx="29">
                  <c:v>25.07.21</c:v>
                </c:pt>
                <c:pt idx="30">
                  <c:v>26.07.21</c:v>
                </c:pt>
                <c:pt idx="31">
                  <c:v>27.07.21</c:v>
                </c:pt>
                <c:pt idx="32">
                  <c:v>28.07.21</c:v>
                </c:pt>
                <c:pt idx="33">
                  <c:v>29.07.21</c:v>
                </c:pt>
                <c:pt idx="34">
                  <c:v>30.07.21</c:v>
                </c:pt>
                <c:pt idx="35">
                  <c:v>31.07.21</c:v>
                </c:pt>
                <c:pt idx="36">
                  <c:v>01.08.21</c:v>
                </c:pt>
                <c:pt idx="37">
                  <c:v>02.08.21</c:v>
                </c:pt>
                <c:pt idx="38">
                  <c:v>03.08.21</c:v>
                </c:pt>
                <c:pt idx="39">
                  <c:v>04.08.21</c:v>
                </c:pt>
                <c:pt idx="40">
                  <c:v>05.08.21</c:v>
                </c:pt>
                <c:pt idx="41">
                  <c:v>06.08.21</c:v>
                </c:pt>
                <c:pt idx="42">
                  <c:v>07.08.21</c:v>
                </c:pt>
                <c:pt idx="43">
                  <c:v>08.08.21</c:v>
                </c:pt>
                <c:pt idx="44">
                  <c:v>09.08.21</c:v>
                </c:pt>
                <c:pt idx="45">
                  <c:v>10.08.21</c:v>
                </c:pt>
                <c:pt idx="46">
                  <c:v>11.08.21</c:v>
                </c:pt>
                <c:pt idx="47">
                  <c:v>12.08.21</c:v>
                </c:pt>
                <c:pt idx="48">
                  <c:v>13.08.21</c:v>
                </c:pt>
                <c:pt idx="49">
                  <c:v>14.08.21</c:v>
                </c:pt>
                <c:pt idx="50">
                  <c:v>15.08.21</c:v>
                </c:pt>
                <c:pt idx="51">
                  <c:v>16.08.21</c:v>
                </c:pt>
                <c:pt idx="52">
                  <c:v>17.08.21</c:v>
                </c:pt>
                <c:pt idx="53">
                  <c:v>18.08.21</c:v>
                </c:pt>
                <c:pt idx="54">
                  <c:v>19.08.21</c:v>
                </c:pt>
                <c:pt idx="55">
                  <c:v>20.08.21</c:v>
                </c:pt>
                <c:pt idx="56">
                  <c:v>21.08.21</c:v>
                </c:pt>
                <c:pt idx="57">
                  <c:v>22.08.21</c:v>
                </c:pt>
                <c:pt idx="58">
                  <c:v>23.08.21</c:v>
                </c:pt>
                <c:pt idx="59">
                  <c:v>24.08.21</c:v>
                </c:pt>
                <c:pt idx="60">
                  <c:v>25.08.21</c:v>
                </c:pt>
                <c:pt idx="61">
                  <c:v>26.08.21</c:v>
                </c:pt>
                <c:pt idx="62">
                  <c:v>27.08.21</c:v>
                </c:pt>
                <c:pt idx="63">
                  <c:v>28.08.21</c:v>
                </c:pt>
                <c:pt idx="64">
                  <c:v>29.08.21</c:v>
                </c:pt>
                <c:pt idx="65">
                  <c:v>30.08.21</c:v>
                </c:pt>
                <c:pt idx="66">
                  <c:v>31.08.21</c:v>
                </c:pt>
                <c:pt idx="67">
                  <c:v>01.09.21</c:v>
                </c:pt>
                <c:pt idx="68">
                  <c:v>02.09.21</c:v>
                </c:pt>
                <c:pt idx="69">
                  <c:v>03.09.21</c:v>
                </c:pt>
                <c:pt idx="70">
                  <c:v>04.09.21</c:v>
                </c:pt>
                <c:pt idx="71">
                  <c:v>05.09.21</c:v>
                </c:pt>
                <c:pt idx="72">
                  <c:v>06.09.21</c:v>
                </c:pt>
                <c:pt idx="73">
                  <c:v>07.09.21</c:v>
                </c:pt>
                <c:pt idx="74">
                  <c:v>08.09.21</c:v>
                </c:pt>
                <c:pt idx="75">
                  <c:v>09.09.21</c:v>
                </c:pt>
                <c:pt idx="76">
                  <c:v>10.09.21</c:v>
                </c:pt>
                <c:pt idx="77">
                  <c:v>11.09.21</c:v>
                </c:pt>
                <c:pt idx="78">
                  <c:v>12.09.21</c:v>
                </c:pt>
                <c:pt idx="79">
                  <c:v>13.09.21</c:v>
                </c:pt>
                <c:pt idx="80">
                  <c:v>14.09.21</c:v>
                </c:pt>
                <c:pt idx="81">
                  <c:v>15.09.21</c:v>
                </c:pt>
                <c:pt idx="82">
                  <c:v>16.09.21</c:v>
                </c:pt>
                <c:pt idx="83">
                  <c:v>17.09.21</c:v>
                </c:pt>
                <c:pt idx="84">
                  <c:v>18.09.21</c:v>
                </c:pt>
                <c:pt idx="85">
                  <c:v>19.09.21</c:v>
                </c:pt>
                <c:pt idx="86">
                  <c:v>20.09.21</c:v>
                </c:pt>
                <c:pt idx="87">
                  <c:v>21.09.21</c:v>
                </c:pt>
                <c:pt idx="88">
                  <c:v>22.09.21</c:v>
                </c:pt>
                <c:pt idx="89">
                  <c:v>23.09.21</c:v>
                </c:pt>
                <c:pt idx="90">
                  <c:v>24.09.21</c:v>
                </c:pt>
                <c:pt idx="91">
                  <c:v>25.09.21</c:v>
                </c:pt>
                <c:pt idx="92">
                  <c:v>26.09.21</c:v>
                </c:pt>
                <c:pt idx="93">
                  <c:v>27.09.21</c:v>
                </c:pt>
                <c:pt idx="94">
                  <c:v>28.09.21</c:v>
                </c:pt>
                <c:pt idx="95">
                  <c:v>29.09.21</c:v>
                </c:pt>
                <c:pt idx="96">
                  <c:v>30.09.21</c:v>
                </c:pt>
                <c:pt idx="97">
                  <c:v>01.10.21</c:v>
                </c:pt>
                <c:pt idx="98">
                  <c:v>02.10.21</c:v>
                </c:pt>
                <c:pt idx="99">
                  <c:v>03.10.21</c:v>
                </c:pt>
                <c:pt idx="100">
                  <c:v>04.10.21</c:v>
                </c:pt>
                <c:pt idx="101">
                  <c:v>05.10.21</c:v>
                </c:pt>
                <c:pt idx="102">
                  <c:v>06.10.21</c:v>
                </c:pt>
                <c:pt idx="103">
                  <c:v>07.10.21</c:v>
                </c:pt>
                <c:pt idx="104">
                  <c:v>08.10.21</c:v>
                </c:pt>
                <c:pt idx="105">
                  <c:v>09.10.21</c:v>
                </c:pt>
                <c:pt idx="106">
                  <c:v>10.10.21</c:v>
                </c:pt>
                <c:pt idx="107">
                  <c:v>11.10.21</c:v>
                </c:pt>
                <c:pt idx="108">
                  <c:v>12.10.21</c:v>
                </c:pt>
                <c:pt idx="109">
                  <c:v>13.10.21</c:v>
                </c:pt>
                <c:pt idx="110">
                  <c:v>14.10.21</c:v>
                </c:pt>
                <c:pt idx="111">
                  <c:v>15.10.21</c:v>
                </c:pt>
                <c:pt idx="112">
                  <c:v>16.10.21</c:v>
                </c:pt>
                <c:pt idx="113">
                  <c:v>17.10.21</c:v>
                </c:pt>
                <c:pt idx="114">
                  <c:v>18.10.21</c:v>
                </c:pt>
                <c:pt idx="115">
                  <c:v>19.10.21</c:v>
                </c:pt>
                <c:pt idx="116">
                  <c:v>20.10.21</c:v>
                </c:pt>
                <c:pt idx="117">
                  <c:v>21.10.21</c:v>
                </c:pt>
                <c:pt idx="118">
                  <c:v>22.10.21</c:v>
                </c:pt>
                <c:pt idx="119">
                  <c:v>23.10.21</c:v>
                </c:pt>
                <c:pt idx="120">
                  <c:v>24.10.21</c:v>
                </c:pt>
                <c:pt idx="121">
                  <c:v>25.10.21</c:v>
                </c:pt>
                <c:pt idx="122">
                  <c:v>26.10.21</c:v>
                </c:pt>
                <c:pt idx="123">
                  <c:v>27.10.21</c:v>
                </c:pt>
                <c:pt idx="124">
                  <c:v>28.10.21</c:v>
                </c:pt>
                <c:pt idx="125">
                  <c:v>29.10.21</c:v>
                </c:pt>
                <c:pt idx="126">
                  <c:v>30.10.21</c:v>
                </c:pt>
                <c:pt idx="127">
                  <c:v>31.10.21</c:v>
                </c:pt>
                <c:pt idx="128">
                  <c:v>01.11.21</c:v>
                </c:pt>
                <c:pt idx="129">
                  <c:v>02.11.21</c:v>
                </c:pt>
                <c:pt idx="130">
                  <c:v>03.11.21</c:v>
                </c:pt>
                <c:pt idx="131">
                  <c:v>04.11.21</c:v>
                </c:pt>
                <c:pt idx="132">
                  <c:v>05.11.21</c:v>
                </c:pt>
                <c:pt idx="133">
                  <c:v>06.11.21</c:v>
                </c:pt>
                <c:pt idx="134">
                  <c:v>07.11.21</c:v>
                </c:pt>
                <c:pt idx="135">
                  <c:v>08.11.21</c:v>
                </c:pt>
                <c:pt idx="136">
                  <c:v>09.11.21</c:v>
                </c:pt>
                <c:pt idx="137">
                  <c:v>10.11.21</c:v>
                </c:pt>
                <c:pt idx="138">
                  <c:v>11.11.21</c:v>
                </c:pt>
                <c:pt idx="139">
                  <c:v>12.11.21</c:v>
                </c:pt>
                <c:pt idx="140">
                  <c:v>13.11.21</c:v>
                </c:pt>
                <c:pt idx="141">
                  <c:v>14.11.21</c:v>
                </c:pt>
                <c:pt idx="142">
                  <c:v>15.11.21</c:v>
                </c:pt>
                <c:pt idx="143">
                  <c:v>16.11.21</c:v>
                </c:pt>
                <c:pt idx="144">
                  <c:v>17.11.21</c:v>
                </c:pt>
                <c:pt idx="145">
                  <c:v>18.11.21</c:v>
                </c:pt>
                <c:pt idx="146">
                  <c:v>19.11.21</c:v>
                </c:pt>
                <c:pt idx="147">
                  <c:v>20.11.21</c:v>
                </c:pt>
                <c:pt idx="148">
                  <c:v>21.11.21</c:v>
                </c:pt>
                <c:pt idx="149">
                  <c:v>22.11.21</c:v>
                </c:pt>
                <c:pt idx="150">
                  <c:v>23.11.21</c:v>
                </c:pt>
                <c:pt idx="151">
                  <c:v>24.11.21</c:v>
                </c:pt>
                <c:pt idx="152">
                  <c:v>25.11.21</c:v>
                </c:pt>
                <c:pt idx="153">
                  <c:v>26.11.21</c:v>
                </c:pt>
                <c:pt idx="154">
                  <c:v>27.11.21</c:v>
                </c:pt>
                <c:pt idx="155">
                  <c:v>28.11.21</c:v>
                </c:pt>
                <c:pt idx="156">
                  <c:v>29.11.21</c:v>
                </c:pt>
                <c:pt idx="157">
                  <c:v>30.11.21</c:v>
                </c:pt>
                <c:pt idx="158">
                  <c:v>01.12.21</c:v>
                </c:pt>
                <c:pt idx="159">
                  <c:v>02.12.21</c:v>
                </c:pt>
                <c:pt idx="160">
                  <c:v>03.12.21</c:v>
                </c:pt>
                <c:pt idx="161">
                  <c:v>04.12.21</c:v>
                </c:pt>
                <c:pt idx="162">
                  <c:v>05.12.21</c:v>
                </c:pt>
                <c:pt idx="163">
                  <c:v>06.12.21</c:v>
                </c:pt>
                <c:pt idx="164">
                  <c:v>07.12.21</c:v>
                </c:pt>
                <c:pt idx="165">
                  <c:v>08.12.21</c:v>
                </c:pt>
                <c:pt idx="166">
                  <c:v>09.12.21</c:v>
                </c:pt>
                <c:pt idx="167">
                  <c:v>10.12.21</c:v>
                </c:pt>
                <c:pt idx="168">
                  <c:v>11.12.21</c:v>
                </c:pt>
                <c:pt idx="169">
                  <c:v>12.12.21</c:v>
                </c:pt>
                <c:pt idx="170">
                  <c:v>13.12.21</c:v>
                </c:pt>
                <c:pt idx="171">
                  <c:v>14.12.21</c:v>
                </c:pt>
                <c:pt idx="172">
                  <c:v>15.12.21</c:v>
                </c:pt>
                <c:pt idx="173">
                  <c:v>16.12.21</c:v>
                </c:pt>
                <c:pt idx="174">
                  <c:v>17.12.21</c:v>
                </c:pt>
                <c:pt idx="175">
                  <c:v>18.12.21</c:v>
                </c:pt>
                <c:pt idx="176">
                  <c:v>19.12.21</c:v>
                </c:pt>
                <c:pt idx="177">
                  <c:v>20.12.21</c:v>
                </c:pt>
                <c:pt idx="178">
                  <c:v>21.12.21</c:v>
                </c:pt>
                <c:pt idx="179">
                  <c:v>22.12.21</c:v>
                </c:pt>
                <c:pt idx="180">
                  <c:v>23.12.21</c:v>
                </c:pt>
                <c:pt idx="181">
                  <c:v>24.12.21</c:v>
                </c:pt>
                <c:pt idx="182">
                  <c:v>25.12.21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7</c:v>
                </c:pt>
                <c:pt idx="1">
                  <c:v>7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12</c:v>
                </c:pt>
                <c:pt idx="17">
                  <c:v>13</c:v>
                </c:pt>
                <c:pt idx="18">
                  <c:v>12</c:v>
                </c:pt>
                <c:pt idx="19">
                  <c:v>12</c:v>
                </c:pt>
                <c:pt idx="20">
                  <c:v>15</c:v>
                </c:pt>
                <c:pt idx="21">
                  <c:v>17</c:v>
                </c:pt>
                <c:pt idx="22">
                  <c:v>17</c:v>
                </c:pt>
                <c:pt idx="23">
                  <c:v>19</c:v>
                </c:pt>
                <c:pt idx="24">
                  <c:v>21</c:v>
                </c:pt>
                <c:pt idx="25">
                  <c:v>23</c:v>
                </c:pt>
                <c:pt idx="26">
                  <c:v>26</c:v>
                </c:pt>
                <c:pt idx="27">
                  <c:v>25</c:v>
                </c:pt>
                <c:pt idx="28">
                  <c:v>25</c:v>
                </c:pt>
                <c:pt idx="29">
                  <c:v>26</c:v>
                </c:pt>
                <c:pt idx="30">
                  <c:v>26</c:v>
                </c:pt>
                <c:pt idx="31">
                  <c:v>27</c:v>
                </c:pt>
                <c:pt idx="32">
                  <c:v>28</c:v>
                </c:pt>
                <c:pt idx="33">
                  <c:v>29</c:v>
                </c:pt>
                <c:pt idx="34">
                  <c:v>27</c:v>
                </c:pt>
                <c:pt idx="35">
                  <c:v>26</c:v>
                </c:pt>
                <c:pt idx="36">
                  <c:v>25</c:v>
                </c:pt>
                <c:pt idx="37">
                  <c:v>23</c:v>
                </c:pt>
                <c:pt idx="38">
                  <c:v>21</c:v>
                </c:pt>
                <c:pt idx="39">
                  <c:v>24</c:v>
                </c:pt>
                <c:pt idx="40">
                  <c:v>22</c:v>
                </c:pt>
                <c:pt idx="41">
                  <c:v>24</c:v>
                </c:pt>
                <c:pt idx="42">
                  <c:v>21</c:v>
                </c:pt>
                <c:pt idx="43">
                  <c:v>23</c:v>
                </c:pt>
                <c:pt idx="44">
                  <c:v>23</c:v>
                </c:pt>
                <c:pt idx="45">
                  <c:v>23</c:v>
                </c:pt>
                <c:pt idx="46">
                  <c:v>23</c:v>
                </c:pt>
                <c:pt idx="47">
                  <c:v>24</c:v>
                </c:pt>
                <c:pt idx="48">
                  <c:v>24</c:v>
                </c:pt>
                <c:pt idx="49">
                  <c:v>24</c:v>
                </c:pt>
                <c:pt idx="50">
                  <c:v>24</c:v>
                </c:pt>
                <c:pt idx="51">
                  <c:v>27</c:v>
                </c:pt>
                <c:pt idx="52">
                  <c:v>24</c:v>
                </c:pt>
                <c:pt idx="53">
                  <c:v>21</c:v>
                </c:pt>
                <c:pt idx="54">
                  <c:v>21</c:v>
                </c:pt>
                <c:pt idx="55">
                  <c:v>20</c:v>
                </c:pt>
                <c:pt idx="56">
                  <c:v>19</c:v>
                </c:pt>
                <c:pt idx="57">
                  <c:v>17</c:v>
                </c:pt>
                <c:pt idx="58">
                  <c:v>18</c:v>
                </c:pt>
                <c:pt idx="59">
                  <c:v>17</c:v>
                </c:pt>
                <c:pt idx="60">
                  <c:v>15</c:v>
                </c:pt>
                <c:pt idx="61">
                  <c:v>16</c:v>
                </c:pt>
                <c:pt idx="62">
                  <c:v>16</c:v>
                </c:pt>
                <c:pt idx="63">
                  <c:v>17</c:v>
                </c:pt>
                <c:pt idx="64">
                  <c:v>16</c:v>
                </c:pt>
                <c:pt idx="65">
                  <c:v>14</c:v>
                </c:pt>
                <c:pt idx="66">
                  <c:v>18</c:v>
                </c:pt>
                <c:pt idx="67">
                  <c:v>21</c:v>
                </c:pt>
                <c:pt idx="68">
                  <c:v>22</c:v>
                </c:pt>
                <c:pt idx="69">
                  <c:v>22</c:v>
                </c:pt>
                <c:pt idx="70">
                  <c:v>25</c:v>
                </c:pt>
                <c:pt idx="71">
                  <c:v>26</c:v>
                </c:pt>
                <c:pt idx="72">
                  <c:v>24</c:v>
                </c:pt>
                <c:pt idx="73">
                  <c:v>25</c:v>
                </c:pt>
                <c:pt idx="74">
                  <c:v>24</c:v>
                </c:pt>
                <c:pt idx="75">
                  <c:v>24</c:v>
                </c:pt>
                <c:pt idx="76">
                  <c:v>25</c:v>
                </c:pt>
                <c:pt idx="77">
                  <c:v>28</c:v>
                </c:pt>
                <c:pt idx="78">
                  <c:v>27</c:v>
                </c:pt>
                <c:pt idx="79">
                  <c:v>29</c:v>
                </c:pt>
                <c:pt idx="80">
                  <c:v>28</c:v>
                </c:pt>
                <c:pt idx="81">
                  <c:v>25</c:v>
                </c:pt>
                <c:pt idx="82">
                  <c:v>26</c:v>
                </c:pt>
                <c:pt idx="83">
                  <c:v>26</c:v>
                </c:pt>
                <c:pt idx="84">
                  <c:v>25</c:v>
                </c:pt>
                <c:pt idx="85">
                  <c:v>25</c:v>
                </c:pt>
                <c:pt idx="86">
                  <c:v>23</c:v>
                </c:pt>
                <c:pt idx="87">
                  <c:v>26</c:v>
                </c:pt>
                <c:pt idx="88">
                  <c:v>29</c:v>
                </c:pt>
                <c:pt idx="89">
                  <c:v>29</c:v>
                </c:pt>
                <c:pt idx="90">
                  <c:v>30</c:v>
                </c:pt>
                <c:pt idx="91">
                  <c:v>28</c:v>
                </c:pt>
                <c:pt idx="92">
                  <c:v>28</c:v>
                </c:pt>
                <c:pt idx="93">
                  <c:v>30</c:v>
                </c:pt>
                <c:pt idx="94">
                  <c:v>34</c:v>
                </c:pt>
                <c:pt idx="95">
                  <c:v>37</c:v>
                </c:pt>
                <c:pt idx="96">
                  <c:v>45</c:v>
                </c:pt>
                <c:pt idx="97">
                  <c:v>46</c:v>
                </c:pt>
                <c:pt idx="98">
                  <c:v>50</c:v>
                </c:pt>
                <c:pt idx="99">
                  <c:v>50</c:v>
                </c:pt>
                <c:pt idx="100">
                  <c:v>49</c:v>
                </c:pt>
                <c:pt idx="101">
                  <c:v>48</c:v>
                </c:pt>
                <c:pt idx="102">
                  <c:v>49</c:v>
                </c:pt>
                <c:pt idx="103">
                  <c:v>54</c:v>
                </c:pt>
                <c:pt idx="104">
                  <c:v>57</c:v>
                </c:pt>
                <c:pt idx="105">
                  <c:v>58</c:v>
                </c:pt>
                <c:pt idx="106">
                  <c:v>57</c:v>
                </c:pt>
                <c:pt idx="107">
                  <c:v>51</c:v>
                </c:pt>
                <c:pt idx="108">
                  <c:v>60</c:v>
                </c:pt>
                <c:pt idx="109">
                  <c:v>57</c:v>
                </c:pt>
                <c:pt idx="110">
                  <c:v>60</c:v>
                </c:pt>
                <c:pt idx="111">
                  <c:v>63</c:v>
                </c:pt>
                <c:pt idx="112">
                  <c:v>66</c:v>
                </c:pt>
                <c:pt idx="113">
                  <c:v>72</c:v>
                </c:pt>
                <c:pt idx="114">
                  <c:v>89</c:v>
                </c:pt>
                <c:pt idx="115">
                  <c:v>102</c:v>
                </c:pt>
                <c:pt idx="116">
                  <c:v>110</c:v>
                </c:pt>
                <c:pt idx="117">
                  <c:v>117</c:v>
                </c:pt>
                <c:pt idx="118">
                  <c:v>128</c:v>
                </c:pt>
                <c:pt idx="119">
                  <c:v>141</c:v>
                </c:pt>
                <c:pt idx="120">
                  <c:v>151</c:v>
                </c:pt>
                <c:pt idx="121">
                  <c:v>177</c:v>
                </c:pt>
                <c:pt idx="122">
                  <c:v>184</c:v>
                </c:pt>
                <c:pt idx="123">
                  <c:v>203</c:v>
                </c:pt>
                <c:pt idx="124">
                  <c:v>217</c:v>
                </c:pt>
                <c:pt idx="125">
                  <c:v>247</c:v>
                </c:pt>
                <c:pt idx="126">
                  <c:v>263</c:v>
                </c:pt>
                <c:pt idx="127">
                  <c:v>269</c:v>
                </c:pt>
                <c:pt idx="128">
                  <c:v>308</c:v>
                </c:pt>
                <c:pt idx="129">
                  <c:v>330</c:v>
                </c:pt>
                <c:pt idx="130">
                  <c:v>353</c:v>
                </c:pt>
                <c:pt idx="131">
                  <c:v>367</c:v>
                </c:pt>
                <c:pt idx="132">
                  <c:v>385</c:v>
                </c:pt>
                <c:pt idx="133">
                  <c:v>393</c:v>
                </c:pt>
                <c:pt idx="134">
                  <c:v>401</c:v>
                </c:pt>
                <c:pt idx="135">
                  <c:v>421</c:v>
                </c:pt>
                <c:pt idx="136">
                  <c:v>451</c:v>
                </c:pt>
                <c:pt idx="137">
                  <c:v>468</c:v>
                </c:pt>
                <c:pt idx="138">
                  <c:v>501</c:v>
                </c:pt>
                <c:pt idx="139">
                  <c:v>500</c:v>
                </c:pt>
                <c:pt idx="140">
                  <c:v>535</c:v>
                </c:pt>
                <c:pt idx="141">
                  <c:v>540</c:v>
                </c:pt>
                <c:pt idx="142">
                  <c:v>538</c:v>
                </c:pt>
                <c:pt idx="143">
                  <c:v>564</c:v>
                </c:pt>
                <c:pt idx="144">
                  <c:v>570</c:v>
                </c:pt>
                <c:pt idx="145">
                  <c:v>594</c:v>
                </c:pt>
                <c:pt idx="146">
                  <c:v>636</c:v>
                </c:pt>
                <c:pt idx="147">
                  <c:v>664</c:v>
                </c:pt>
                <c:pt idx="148">
                  <c:v>668</c:v>
                </c:pt>
                <c:pt idx="149">
                  <c:v>664</c:v>
                </c:pt>
                <c:pt idx="150">
                  <c:v>702</c:v>
                </c:pt>
                <c:pt idx="151">
                  <c:v>690</c:v>
                </c:pt>
                <c:pt idx="152">
                  <c:v>705</c:v>
                </c:pt>
                <c:pt idx="153">
                  <c:v>697</c:v>
                </c:pt>
                <c:pt idx="154">
                  <c:v>701</c:v>
                </c:pt>
                <c:pt idx="155">
                  <c:v>716</c:v>
                </c:pt>
                <c:pt idx="156">
                  <c:v>706</c:v>
                </c:pt>
                <c:pt idx="157">
                  <c:v>699</c:v>
                </c:pt>
                <c:pt idx="158">
                  <c:v>713</c:v>
                </c:pt>
                <c:pt idx="159">
                  <c:v>685</c:v>
                </c:pt>
                <c:pt idx="160">
                  <c:v>658</c:v>
                </c:pt>
                <c:pt idx="161">
                  <c:v>652</c:v>
                </c:pt>
                <c:pt idx="162">
                  <c:v>634</c:v>
                </c:pt>
                <c:pt idx="163">
                  <c:v>593</c:v>
                </c:pt>
                <c:pt idx="164">
                  <c:v>573</c:v>
                </c:pt>
                <c:pt idx="165">
                  <c:v>560</c:v>
                </c:pt>
                <c:pt idx="166">
                  <c:v>531</c:v>
                </c:pt>
                <c:pt idx="167">
                  <c:v>510</c:v>
                </c:pt>
                <c:pt idx="168">
                  <c:v>500</c:v>
                </c:pt>
                <c:pt idx="169">
                  <c:v>479</c:v>
                </c:pt>
                <c:pt idx="170">
                  <c:v>448</c:v>
                </c:pt>
                <c:pt idx="171">
                  <c:v>426</c:v>
                </c:pt>
                <c:pt idx="172">
                  <c:v>403</c:v>
                </c:pt>
                <c:pt idx="173">
                  <c:v>376</c:v>
                </c:pt>
                <c:pt idx="174">
                  <c:v>353</c:v>
                </c:pt>
                <c:pt idx="175">
                  <c:v>350</c:v>
                </c:pt>
                <c:pt idx="176">
                  <c:v>347</c:v>
                </c:pt>
                <c:pt idx="177">
                  <c:v>320</c:v>
                </c:pt>
                <c:pt idx="178">
                  <c:v>319</c:v>
                </c:pt>
                <c:pt idx="179">
                  <c:v>336</c:v>
                </c:pt>
                <c:pt idx="180">
                  <c:v>355</c:v>
                </c:pt>
                <c:pt idx="181">
                  <c:v>356</c:v>
                </c:pt>
                <c:pt idx="182">
                  <c:v>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26.06.21</c:v>
                </c:pt>
                <c:pt idx="1">
                  <c:v>27.06.21</c:v>
                </c:pt>
                <c:pt idx="2">
                  <c:v>28.06.21</c:v>
                </c:pt>
                <c:pt idx="3">
                  <c:v>29.06.21</c:v>
                </c:pt>
                <c:pt idx="4">
                  <c:v>30.06.21</c:v>
                </c:pt>
                <c:pt idx="5">
                  <c:v>01.07.21</c:v>
                </c:pt>
                <c:pt idx="6">
                  <c:v>02.07.21</c:v>
                </c:pt>
                <c:pt idx="7">
                  <c:v>03.07.21</c:v>
                </c:pt>
                <c:pt idx="8">
                  <c:v>04.07.21</c:v>
                </c:pt>
                <c:pt idx="9">
                  <c:v>05.07.21</c:v>
                </c:pt>
                <c:pt idx="10">
                  <c:v>06.07.21</c:v>
                </c:pt>
                <c:pt idx="11">
                  <c:v>07.07.21</c:v>
                </c:pt>
                <c:pt idx="12">
                  <c:v>08.07.21</c:v>
                </c:pt>
                <c:pt idx="13">
                  <c:v>09.07.21</c:v>
                </c:pt>
                <c:pt idx="14">
                  <c:v>10.07.21</c:v>
                </c:pt>
                <c:pt idx="15">
                  <c:v>11.07.21</c:v>
                </c:pt>
                <c:pt idx="16">
                  <c:v>12.07.21</c:v>
                </c:pt>
                <c:pt idx="17">
                  <c:v>13.07.21</c:v>
                </c:pt>
                <c:pt idx="18">
                  <c:v>14.07.21</c:v>
                </c:pt>
                <c:pt idx="19">
                  <c:v>15.07.21</c:v>
                </c:pt>
                <c:pt idx="20">
                  <c:v>16.07.21</c:v>
                </c:pt>
                <c:pt idx="21">
                  <c:v>17.07.21</c:v>
                </c:pt>
                <c:pt idx="22">
                  <c:v>18.07.21</c:v>
                </c:pt>
                <c:pt idx="23">
                  <c:v>19.07.21</c:v>
                </c:pt>
                <c:pt idx="24">
                  <c:v>20.07.21</c:v>
                </c:pt>
                <c:pt idx="25">
                  <c:v>21.07.21</c:v>
                </c:pt>
                <c:pt idx="26">
                  <c:v>22.07.21</c:v>
                </c:pt>
                <c:pt idx="27">
                  <c:v>23.07.21</c:v>
                </c:pt>
                <c:pt idx="28">
                  <c:v>24.07.21</c:v>
                </c:pt>
                <c:pt idx="29">
                  <c:v>25.07.21</c:v>
                </c:pt>
                <c:pt idx="30">
                  <c:v>26.07.21</c:v>
                </c:pt>
                <c:pt idx="31">
                  <c:v>27.07.21</c:v>
                </c:pt>
                <c:pt idx="32">
                  <c:v>28.07.21</c:v>
                </c:pt>
                <c:pt idx="33">
                  <c:v>29.07.21</c:v>
                </c:pt>
                <c:pt idx="34">
                  <c:v>30.07.21</c:v>
                </c:pt>
                <c:pt idx="35">
                  <c:v>31.07.21</c:v>
                </c:pt>
                <c:pt idx="36">
                  <c:v>01.08.21</c:v>
                </c:pt>
                <c:pt idx="37">
                  <c:v>02.08.21</c:v>
                </c:pt>
                <c:pt idx="38">
                  <c:v>03.08.21</c:v>
                </c:pt>
                <c:pt idx="39">
                  <c:v>04.08.21</c:v>
                </c:pt>
                <c:pt idx="40">
                  <c:v>05.08.21</c:v>
                </c:pt>
                <c:pt idx="41">
                  <c:v>06.08.21</c:v>
                </c:pt>
                <c:pt idx="42">
                  <c:v>07.08.21</c:v>
                </c:pt>
                <c:pt idx="43">
                  <c:v>08.08.21</c:v>
                </c:pt>
                <c:pt idx="44">
                  <c:v>09.08.21</c:v>
                </c:pt>
                <c:pt idx="45">
                  <c:v>10.08.21</c:v>
                </c:pt>
                <c:pt idx="46">
                  <c:v>11.08.21</c:v>
                </c:pt>
                <c:pt idx="47">
                  <c:v>12.08.21</c:v>
                </c:pt>
                <c:pt idx="48">
                  <c:v>13.08.21</c:v>
                </c:pt>
                <c:pt idx="49">
                  <c:v>14.08.21</c:v>
                </c:pt>
                <c:pt idx="50">
                  <c:v>15.08.21</c:v>
                </c:pt>
                <c:pt idx="51">
                  <c:v>16.08.21</c:v>
                </c:pt>
                <c:pt idx="52">
                  <c:v>17.08.21</c:v>
                </c:pt>
                <c:pt idx="53">
                  <c:v>18.08.21</c:v>
                </c:pt>
                <c:pt idx="54">
                  <c:v>19.08.21</c:v>
                </c:pt>
                <c:pt idx="55">
                  <c:v>20.08.21</c:v>
                </c:pt>
                <c:pt idx="56">
                  <c:v>21.08.21</c:v>
                </c:pt>
                <c:pt idx="57">
                  <c:v>22.08.21</c:v>
                </c:pt>
                <c:pt idx="58">
                  <c:v>23.08.21</c:v>
                </c:pt>
                <c:pt idx="59">
                  <c:v>24.08.21</c:v>
                </c:pt>
                <c:pt idx="60">
                  <c:v>25.08.21</c:v>
                </c:pt>
                <c:pt idx="61">
                  <c:v>26.08.21</c:v>
                </c:pt>
                <c:pt idx="62">
                  <c:v>27.08.21</c:v>
                </c:pt>
                <c:pt idx="63">
                  <c:v>28.08.21</c:v>
                </c:pt>
                <c:pt idx="64">
                  <c:v>29.08.21</c:v>
                </c:pt>
                <c:pt idx="65">
                  <c:v>30.08.21</c:v>
                </c:pt>
                <c:pt idx="66">
                  <c:v>31.08.21</c:v>
                </c:pt>
                <c:pt idx="67">
                  <c:v>01.09.21</c:v>
                </c:pt>
                <c:pt idx="68">
                  <c:v>02.09.21</c:v>
                </c:pt>
                <c:pt idx="69">
                  <c:v>03.09.21</c:v>
                </c:pt>
                <c:pt idx="70">
                  <c:v>04.09.21</c:v>
                </c:pt>
                <c:pt idx="71">
                  <c:v>05.09.21</c:v>
                </c:pt>
                <c:pt idx="72">
                  <c:v>06.09.21</c:v>
                </c:pt>
                <c:pt idx="73">
                  <c:v>07.09.21</c:v>
                </c:pt>
                <c:pt idx="74">
                  <c:v>08.09.21</c:v>
                </c:pt>
                <c:pt idx="75">
                  <c:v>09.09.21</c:v>
                </c:pt>
                <c:pt idx="76">
                  <c:v>10.09.21</c:v>
                </c:pt>
                <c:pt idx="77">
                  <c:v>11.09.21</c:v>
                </c:pt>
                <c:pt idx="78">
                  <c:v>12.09.21</c:v>
                </c:pt>
                <c:pt idx="79">
                  <c:v>13.09.21</c:v>
                </c:pt>
                <c:pt idx="80">
                  <c:v>14.09.21</c:v>
                </c:pt>
                <c:pt idx="81">
                  <c:v>15.09.21</c:v>
                </c:pt>
                <c:pt idx="82">
                  <c:v>16.09.21</c:v>
                </c:pt>
                <c:pt idx="83">
                  <c:v>17.09.21</c:v>
                </c:pt>
                <c:pt idx="84">
                  <c:v>18.09.21</c:v>
                </c:pt>
                <c:pt idx="85">
                  <c:v>19.09.21</c:v>
                </c:pt>
                <c:pt idx="86">
                  <c:v>20.09.21</c:v>
                </c:pt>
                <c:pt idx="87">
                  <c:v>21.09.21</c:v>
                </c:pt>
                <c:pt idx="88">
                  <c:v>22.09.21</c:v>
                </c:pt>
                <c:pt idx="89">
                  <c:v>23.09.21</c:v>
                </c:pt>
                <c:pt idx="90">
                  <c:v>24.09.21</c:v>
                </c:pt>
                <c:pt idx="91">
                  <c:v>25.09.21</c:v>
                </c:pt>
                <c:pt idx="92">
                  <c:v>26.09.21</c:v>
                </c:pt>
                <c:pt idx="93">
                  <c:v>27.09.21</c:v>
                </c:pt>
                <c:pt idx="94">
                  <c:v>28.09.21</c:v>
                </c:pt>
                <c:pt idx="95">
                  <c:v>29.09.21</c:v>
                </c:pt>
                <c:pt idx="96">
                  <c:v>30.09.21</c:v>
                </c:pt>
                <c:pt idx="97">
                  <c:v>01.10.21</c:v>
                </c:pt>
                <c:pt idx="98">
                  <c:v>02.10.21</c:v>
                </c:pt>
                <c:pt idx="99">
                  <c:v>03.10.21</c:v>
                </c:pt>
                <c:pt idx="100">
                  <c:v>04.10.21</c:v>
                </c:pt>
                <c:pt idx="101">
                  <c:v>05.10.21</c:v>
                </c:pt>
                <c:pt idx="102">
                  <c:v>06.10.21</c:v>
                </c:pt>
                <c:pt idx="103">
                  <c:v>07.10.21</c:v>
                </c:pt>
                <c:pt idx="104">
                  <c:v>08.10.21</c:v>
                </c:pt>
                <c:pt idx="105">
                  <c:v>09.10.21</c:v>
                </c:pt>
                <c:pt idx="106">
                  <c:v>10.10.21</c:v>
                </c:pt>
                <c:pt idx="107">
                  <c:v>11.10.21</c:v>
                </c:pt>
                <c:pt idx="108">
                  <c:v>12.10.21</c:v>
                </c:pt>
                <c:pt idx="109">
                  <c:v>13.10.21</c:v>
                </c:pt>
                <c:pt idx="110">
                  <c:v>14.10.21</c:v>
                </c:pt>
                <c:pt idx="111">
                  <c:v>15.10.21</c:v>
                </c:pt>
                <c:pt idx="112">
                  <c:v>16.10.21</c:v>
                </c:pt>
                <c:pt idx="113">
                  <c:v>17.10.21</c:v>
                </c:pt>
                <c:pt idx="114">
                  <c:v>18.10.21</c:v>
                </c:pt>
                <c:pt idx="115">
                  <c:v>19.10.21</c:v>
                </c:pt>
                <c:pt idx="116">
                  <c:v>20.10.21</c:v>
                </c:pt>
                <c:pt idx="117">
                  <c:v>21.10.21</c:v>
                </c:pt>
                <c:pt idx="118">
                  <c:v>22.10.21</c:v>
                </c:pt>
                <c:pt idx="119">
                  <c:v>23.10.21</c:v>
                </c:pt>
                <c:pt idx="120">
                  <c:v>24.10.21</c:v>
                </c:pt>
                <c:pt idx="121">
                  <c:v>25.10.21</c:v>
                </c:pt>
                <c:pt idx="122">
                  <c:v>26.10.21</c:v>
                </c:pt>
                <c:pt idx="123">
                  <c:v>27.10.21</c:v>
                </c:pt>
                <c:pt idx="124">
                  <c:v>28.10.21</c:v>
                </c:pt>
                <c:pt idx="125">
                  <c:v>29.10.21</c:v>
                </c:pt>
                <c:pt idx="126">
                  <c:v>30.10.21</c:v>
                </c:pt>
                <c:pt idx="127">
                  <c:v>31.10.21</c:v>
                </c:pt>
                <c:pt idx="128">
                  <c:v>01.11.21</c:v>
                </c:pt>
                <c:pt idx="129">
                  <c:v>02.11.21</c:v>
                </c:pt>
                <c:pt idx="130">
                  <c:v>03.11.21</c:v>
                </c:pt>
                <c:pt idx="131">
                  <c:v>04.11.21</c:v>
                </c:pt>
                <c:pt idx="132">
                  <c:v>05.11.21</c:v>
                </c:pt>
                <c:pt idx="133">
                  <c:v>06.11.21</c:v>
                </c:pt>
                <c:pt idx="134">
                  <c:v>07.11.21</c:v>
                </c:pt>
                <c:pt idx="135">
                  <c:v>08.11.21</c:v>
                </c:pt>
                <c:pt idx="136">
                  <c:v>09.11.21</c:v>
                </c:pt>
                <c:pt idx="137">
                  <c:v>10.11.21</c:v>
                </c:pt>
                <c:pt idx="138">
                  <c:v>11.11.21</c:v>
                </c:pt>
                <c:pt idx="139">
                  <c:v>12.11.21</c:v>
                </c:pt>
                <c:pt idx="140">
                  <c:v>13.11.21</c:v>
                </c:pt>
                <c:pt idx="141">
                  <c:v>14.11.21</c:v>
                </c:pt>
                <c:pt idx="142">
                  <c:v>15.11.21</c:v>
                </c:pt>
                <c:pt idx="143">
                  <c:v>16.11.21</c:v>
                </c:pt>
                <c:pt idx="144">
                  <c:v>17.11.21</c:v>
                </c:pt>
                <c:pt idx="145">
                  <c:v>18.11.21</c:v>
                </c:pt>
                <c:pt idx="146">
                  <c:v>19.11.21</c:v>
                </c:pt>
                <c:pt idx="147">
                  <c:v>20.11.21</c:v>
                </c:pt>
                <c:pt idx="148">
                  <c:v>21.11.21</c:v>
                </c:pt>
                <c:pt idx="149">
                  <c:v>22.11.21</c:v>
                </c:pt>
                <c:pt idx="150">
                  <c:v>23.11.21</c:v>
                </c:pt>
                <c:pt idx="151">
                  <c:v>24.11.21</c:v>
                </c:pt>
                <c:pt idx="152">
                  <c:v>25.11.21</c:v>
                </c:pt>
                <c:pt idx="153">
                  <c:v>26.11.21</c:v>
                </c:pt>
                <c:pt idx="154">
                  <c:v>27.11.21</c:v>
                </c:pt>
                <c:pt idx="155">
                  <c:v>28.11.21</c:v>
                </c:pt>
                <c:pt idx="156">
                  <c:v>29.11.21</c:v>
                </c:pt>
                <c:pt idx="157">
                  <c:v>30.11.21</c:v>
                </c:pt>
                <c:pt idx="158">
                  <c:v>01.12.21</c:v>
                </c:pt>
                <c:pt idx="159">
                  <c:v>02.12.21</c:v>
                </c:pt>
                <c:pt idx="160">
                  <c:v>03.12.21</c:v>
                </c:pt>
                <c:pt idx="161">
                  <c:v>04.12.21</c:v>
                </c:pt>
                <c:pt idx="162">
                  <c:v>05.12.21</c:v>
                </c:pt>
                <c:pt idx="163">
                  <c:v>06.12.21</c:v>
                </c:pt>
                <c:pt idx="164">
                  <c:v>07.12.21</c:v>
                </c:pt>
                <c:pt idx="165">
                  <c:v>08.12.21</c:v>
                </c:pt>
                <c:pt idx="166">
                  <c:v>09.12.21</c:v>
                </c:pt>
                <c:pt idx="167">
                  <c:v>10.12.21</c:v>
                </c:pt>
                <c:pt idx="168">
                  <c:v>11.12.21</c:v>
                </c:pt>
                <c:pt idx="169">
                  <c:v>12.12.21</c:v>
                </c:pt>
                <c:pt idx="170">
                  <c:v>13.12.21</c:v>
                </c:pt>
                <c:pt idx="171">
                  <c:v>14.12.21</c:v>
                </c:pt>
                <c:pt idx="172">
                  <c:v>15.12.21</c:v>
                </c:pt>
                <c:pt idx="173">
                  <c:v>16.12.21</c:v>
                </c:pt>
                <c:pt idx="174">
                  <c:v>17.12.21</c:v>
                </c:pt>
                <c:pt idx="175">
                  <c:v>18.12.21</c:v>
                </c:pt>
                <c:pt idx="176">
                  <c:v>19.12.21</c:v>
                </c:pt>
                <c:pt idx="177">
                  <c:v>20.12.21</c:v>
                </c:pt>
                <c:pt idx="178">
                  <c:v>21.12.21</c:v>
                </c:pt>
                <c:pt idx="179">
                  <c:v>22.12.21</c:v>
                </c:pt>
                <c:pt idx="180">
                  <c:v>23.12.21</c:v>
                </c:pt>
                <c:pt idx="181">
                  <c:v>24.12.21</c:v>
                </c:pt>
                <c:pt idx="182">
                  <c:v>25.12.21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31</c:v>
                </c:pt>
                <c:pt idx="1">
                  <c:v>29</c:v>
                </c:pt>
                <c:pt idx="2">
                  <c:v>30</c:v>
                </c:pt>
                <c:pt idx="3">
                  <c:v>32</c:v>
                </c:pt>
                <c:pt idx="4">
                  <c:v>31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31</c:v>
                </c:pt>
                <c:pt idx="9">
                  <c:v>35</c:v>
                </c:pt>
                <c:pt idx="10">
                  <c:v>35</c:v>
                </c:pt>
                <c:pt idx="11">
                  <c:v>35</c:v>
                </c:pt>
                <c:pt idx="12">
                  <c:v>34</c:v>
                </c:pt>
                <c:pt idx="13">
                  <c:v>34</c:v>
                </c:pt>
                <c:pt idx="14">
                  <c:v>34</c:v>
                </c:pt>
                <c:pt idx="15">
                  <c:v>33</c:v>
                </c:pt>
                <c:pt idx="16">
                  <c:v>33</c:v>
                </c:pt>
                <c:pt idx="17">
                  <c:v>35</c:v>
                </c:pt>
                <c:pt idx="18">
                  <c:v>37</c:v>
                </c:pt>
                <c:pt idx="19">
                  <c:v>38</c:v>
                </c:pt>
                <c:pt idx="20">
                  <c:v>36</c:v>
                </c:pt>
                <c:pt idx="21">
                  <c:v>35</c:v>
                </c:pt>
                <c:pt idx="22">
                  <c:v>35</c:v>
                </c:pt>
                <c:pt idx="23">
                  <c:v>37</c:v>
                </c:pt>
                <c:pt idx="24">
                  <c:v>37</c:v>
                </c:pt>
                <c:pt idx="25">
                  <c:v>40</c:v>
                </c:pt>
                <c:pt idx="26">
                  <c:v>40</c:v>
                </c:pt>
                <c:pt idx="27">
                  <c:v>43</c:v>
                </c:pt>
                <c:pt idx="28">
                  <c:v>44</c:v>
                </c:pt>
                <c:pt idx="29">
                  <c:v>45</c:v>
                </c:pt>
                <c:pt idx="30">
                  <c:v>44</c:v>
                </c:pt>
                <c:pt idx="31">
                  <c:v>42</c:v>
                </c:pt>
                <c:pt idx="32">
                  <c:v>41</c:v>
                </c:pt>
                <c:pt idx="33">
                  <c:v>40</c:v>
                </c:pt>
                <c:pt idx="34">
                  <c:v>41</c:v>
                </c:pt>
                <c:pt idx="35">
                  <c:v>41</c:v>
                </c:pt>
                <c:pt idx="36">
                  <c:v>41</c:v>
                </c:pt>
                <c:pt idx="37">
                  <c:v>37</c:v>
                </c:pt>
                <c:pt idx="38">
                  <c:v>39</c:v>
                </c:pt>
                <c:pt idx="39">
                  <c:v>37</c:v>
                </c:pt>
                <c:pt idx="40">
                  <c:v>36</c:v>
                </c:pt>
                <c:pt idx="41">
                  <c:v>33</c:v>
                </c:pt>
                <c:pt idx="42">
                  <c:v>32</c:v>
                </c:pt>
                <c:pt idx="43">
                  <c:v>29</c:v>
                </c:pt>
                <c:pt idx="44">
                  <c:v>31</c:v>
                </c:pt>
                <c:pt idx="45">
                  <c:v>33</c:v>
                </c:pt>
                <c:pt idx="46">
                  <c:v>35</c:v>
                </c:pt>
                <c:pt idx="47">
                  <c:v>35</c:v>
                </c:pt>
                <c:pt idx="48">
                  <c:v>37</c:v>
                </c:pt>
                <c:pt idx="49">
                  <c:v>38</c:v>
                </c:pt>
                <c:pt idx="50">
                  <c:v>39</c:v>
                </c:pt>
                <c:pt idx="51">
                  <c:v>41</c:v>
                </c:pt>
                <c:pt idx="52">
                  <c:v>43</c:v>
                </c:pt>
                <c:pt idx="53">
                  <c:v>44</c:v>
                </c:pt>
                <c:pt idx="54">
                  <c:v>44</c:v>
                </c:pt>
                <c:pt idx="55">
                  <c:v>44</c:v>
                </c:pt>
                <c:pt idx="56">
                  <c:v>44</c:v>
                </c:pt>
                <c:pt idx="57">
                  <c:v>44</c:v>
                </c:pt>
                <c:pt idx="58">
                  <c:v>46</c:v>
                </c:pt>
                <c:pt idx="59">
                  <c:v>47</c:v>
                </c:pt>
                <c:pt idx="60">
                  <c:v>44</c:v>
                </c:pt>
                <c:pt idx="61">
                  <c:v>45</c:v>
                </c:pt>
                <c:pt idx="62">
                  <c:v>44</c:v>
                </c:pt>
                <c:pt idx="63">
                  <c:v>44</c:v>
                </c:pt>
                <c:pt idx="64">
                  <c:v>43</c:v>
                </c:pt>
                <c:pt idx="65">
                  <c:v>38</c:v>
                </c:pt>
                <c:pt idx="66">
                  <c:v>39</c:v>
                </c:pt>
                <c:pt idx="67">
                  <c:v>37</c:v>
                </c:pt>
                <c:pt idx="68">
                  <c:v>42</c:v>
                </c:pt>
                <c:pt idx="69">
                  <c:v>48</c:v>
                </c:pt>
                <c:pt idx="70">
                  <c:v>49</c:v>
                </c:pt>
                <c:pt idx="71">
                  <c:v>47</c:v>
                </c:pt>
                <c:pt idx="72">
                  <c:v>45</c:v>
                </c:pt>
                <c:pt idx="73">
                  <c:v>51</c:v>
                </c:pt>
                <c:pt idx="74">
                  <c:v>51</c:v>
                </c:pt>
                <c:pt idx="75">
                  <c:v>53</c:v>
                </c:pt>
                <c:pt idx="76">
                  <c:v>53</c:v>
                </c:pt>
                <c:pt idx="77">
                  <c:v>52</c:v>
                </c:pt>
                <c:pt idx="78">
                  <c:v>53</c:v>
                </c:pt>
                <c:pt idx="79">
                  <c:v>54</c:v>
                </c:pt>
                <c:pt idx="80">
                  <c:v>57</c:v>
                </c:pt>
                <c:pt idx="81">
                  <c:v>59</c:v>
                </c:pt>
                <c:pt idx="82">
                  <c:v>61</c:v>
                </c:pt>
                <c:pt idx="83">
                  <c:v>60</c:v>
                </c:pt>
                <c:pt idx="84">
                  <c:v>62</c:v>
                </c:pt>
                <c:pt idx="85">
                  <c:v>63</c:v>
                </c:pt>
                <c:pt idx="86">
                  <c:v>69</c:v>
                </c:pt>
                <c:pt idx="87">
                  <c:v>71</c:v>
                </c:pt>
                <c:pt idx="88">
                  <c:v>76</c:v>
                </c:pt>
                <c:pt idx="89">
                  <c:v>79</c:v>
                </c:pt>
                <c:pt idx="90">
                  <c:v>86</c:v>
                </c:pt>
                <c:pt idx="91">
                  <c:v>92</c:v>
                </c:pt>
                <c:pt idx="92">
                  <c:v>94</c:v>
                </c:pt>
                <c:pt idx="93">
                  <c:v>95</c:v>
                </c:pt>
                <c:pt idx="94">
                  <c:v>100</c:v>
                </c:pt>
                <c:pt idx="95">
                  <c:v>106</c:v>
                </c:pt>
                <c:pt idx="96">
                  <c:v>114</c:v>
                </c:pt>
                <c:pt idx="97">
                  <c:v>116</c:v>
                </c:pt>
                <c:pt idx="98">
                  <c:v>117</c:v>
                </c:pt>
                <c:pt idx="99">
                  <c:v>123</c:v>
                </c:pt>
                <c:pt idx="100">
                  <c:v>122</c:v>
                </c:pt>
                <c:pt idx="101">
                  <c:v>130</c:v>
                </c:pt>
                <c:pt idx="102">
                  <c:v>134</c:v>
                </c:pt>
                <c:pt idx="103">
                  <c:v>136</c:v>
                </c:pt>
                <c:pt idx="104">
                  <c:v>137</c:v>
                </c:pt>
                <c:pt idx="105">
                  <c:v>137</c:v>
                </c:pt>
                <c:pt idx="106">
                  <c:v>135</c:v>
                </c:pt>
                <c:pt idx="107">
                  <c:v>146</c:v>
                </c:pt>
                <c:pt idx="108">
                  <c:v>158</c:v>
                </c:pt>
                <c:pt idx="109">
                  <c:v>159</c:v>
                </c:pt>
                <c:pt idx="110">
                  <c:v>169</c:v>
                </c:pt>
                <c:pt idx="111">
                  <c:v>179</c:v>
                </c:pt>
                <c:pt idx="112">
                  <c:v>184</c:v>
                </c:pt>
                <c:pt idx="113">
                  <c:v>187</c:v>
                </c:pt>
                <c:pt idx="114">
                  <c:v>209</c:v>
                </c:pt>
                <c:pt idx="115">
                  <c:v>220</c:v>
                </c:pt>
                <c:pt idx="116">
                  <c:v>236</c:v>
                </c:pt>
                <c:pt idx="117">
                  <c:v>275</c:v>
                </c:pt>
                <c:pt idx="118">
                  <c:v>302</c:v>
                </c:pt>
                <c:pt idx="119">
                  <c:v>331</c:v>
                </c:pt>
                <c:pt idx="120">
                  <c:v>334</c:v>
                </c:pt>
                <c:pt idx="121">
                  <c:v>377</c:v>
                </c:pt>
                <c:pt idx="122">
                  <c:v>423</c:v>
                </c:pt>
                <c:pt idx="123">
                  <c:v>474</c:v>
                </c:pt>
                <c:pt idx="124">
                  <c:v>489</c:v>
                </c:pt>
                <c:pt idx="125">
                  <c:v>548</c:v>
                </c:pt>
                <c:pt idx="126">
                  <c:v>595</c:v>
                </c:pt>
                <c:pt idx="127">
                  <c:v>622</c:v>
                </c:pt>
                <c:pt idx="128">
                  <c:v>684</c:v>
                </c:pt>
                <c:pt idx="129">
                  <c:v>765</c:v>
                </c:pt>
                <c:pt idx="130">
                  <c:v>838</c:v>
                </c:pt>
                <c:pt idx="131">
                  <c:v>881</c:v>
                </c:pt>
                <c:pt idx="132">
                  <c:v>955</c:v>
                </c:pt>
                <c:pt idx="133">
                  <c:v>1011</c:v>
                </c:pt>
                <c:pt idx="134">
                  <c:v>1013</c:v>
                </c:pt>
                <c:pt idx="135">
                  <c:v>1053</c:v>
                </c:pt>
                <c:pt idx="136">
                  <c:v>1132</c:v>
                </c:pt>
                <c:pt idx="137">
                  <c:v>1232</c:v>
                </c:pt>
                <c:pt idx="138">
                  <c:v>1287</c:v>
                </c:pt>
                <c:pt idx="139">
                  <c:v>1354</c:v>
                </c:pt>
                <c:pt idx="140">
                  <c:v>1391</c:v>
                </c:pt>
                <c:pt idx="141">
                  <c:v>1400</c:v>
                </c:pt>
                <c:pt idx="142">
                  <c:v>1433</c:v>
                </c:pt>
                <c:pt idx="143">
                  <c:v>1545</c:v>
                </c:pt>
                <c:pt idx="144">
                  <c:v>1547</c:v>
                </c:pt>
                <c:pt idx="145">
                  <c:v>1601</c:v>
                </c:pt>
                <c:pt idx="146">
                  <c:v>1702</c:v>
                </c:pt>
                <c:pt idx="147">
                  <c:v>1798</c:v>
                </c:pt>
                <c:pt idx="148">
                  <c:v>1843</c:v>
                </c:pt>
                <c:pt idx="149">
                  <c:v>1857</c:v>
                </c:pt>
                <c:pt idx="150">
                  <c:v>1965</c:v>
                </c:pt>
                <c:pt idx="151">
                  <c:v>1952</c:v>
                </c:pt>
                <c:pt idx="152">
                  <c:v>2036</c:v>
                </c:pt>
                <c:pt idx="153">
                  <c:v>2072</c:v>
                </c:pt>
                <c:pt idx="154">
                  <c:v>2110</c:v>
                </c:pt>
                <c:pt idx="155">
                  <c:v>2134</c:v>
                </c:pt>
                <c:pt idx="156">
                  <c:v>2088</c:v>
                </c:pt>
                <c:pt idx="157">
                  <c:v>2061</c:v>
                </c:pt>
                <c:pt idx="158">
                  <c:v>2143</c:v>
                </c:pt>
                <c:pt idx="159">
                  <c:v>2065</c:v>
                </c:pt>
                <c:pt idx="160">
                  <c:v>1964</c:v>
                </c:pt>
                <c:pt idx="161">
                  <c:v>1969</c:v>
                </c:pt>
                <c:pt idx="162">
                  <c:v>1951</c:v>
                </c:pt>
                <c:pt idx="163">
                  <c:v>1812</c:v>
                </c:pt>
                <c:pt idx="164">
                  <c:v>1758</c:v>
                </c:pt>
                <c:pt idx="165">
                  <c:v>1703</c:v>
                </c:pt>
                <c:pt idx="166">
                  <c:v>1672</c:v>
                </c:pt>
                <c:pt idx="167">
                  <c:v>1605</c:v>
                </c:pt>
                <c:pt idx="168">
                  <c:v>1605</c:v>
                </c:pt>
                <c:pt idx="169">
                  <c:v>1592</c:v>
                </c:pt>
                <c:pt idx="170">
                  <c:v>1451</c:v>
                </c:pt>
                <c:pt idx="171">
                  <c:v>1424</c:v>
                </c:pt>
                <c:pt idx="172">
                  <c:v>1364</c:v>
                </c:pt>
                <c:pt idx="173">
                  <c:v>1299</c:v>
                </c:pt>
                <c:pt idx="174">
                  <c:v>1239</c:v>
                </c:pt>
                <c:pt idx="175">
                  <c:v>1226</c:v>
                </c:pt>
                <c:pt idx="176">
                  <c:v>1195</c:v>
                </c:pt>
                <c:pt idx="177">
                  <c:v>1088</c:v>
                </c:pt>
                <c:pt idx="178">
                  <c:v>1034</c:v>
                </c:pt>
                <c:pt idx="179">
                  <c:v>1080</c:v>
                </c:pt>
                <c:pt idx="180">
                  <c:v>1130</c:v>
                </c:pt>
                <c:pt idx="181">
                  <c:v>1144</c:v>
                </c:pt>
                <c:pt idx="182">
                  <c:v>1157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4.66254746308274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26.06.21</c:v>
                </c:pt>
                <c:pt idx="1">
                  <c:v>27.06.21</c:v>
                </c:pt>
                <c:pt idx="2">
                  <c:v>28.06.21</c:v>
                </c:pt>
                <c:pt idx="3">
                  <c:v>29.06.21</c:v>
                </c:pt>
                <c:pt idx="4">
                  <c:v>30.06.21</c:v>
                </c:pt>
                <c:pt idx="5">
                  <c:v>01.07.21</c:v>
                </c:pt>
                <c:pt idx="6">
                  <c:v>02.07.21</c:v>
                </c:pt>
                <c:pt idx="7">
                  <c:v>03.07.21</c:v>
                </c:pt>
                <c:pt idx="8">
                  <c:v>04.07.21</c:v>
                </c:pt>
                <c:pt idx="9">
                  <c:v>05.07.21</c:v>
                </c:pt>
                <c:pt idx="10">
                  <c:v>06.07.21</c:v>
                </c:pt>
                <c:pt idx="11">
                  <c:v>07.07.21</c:v>
                </c:pt>
                <c:pt idx="12">
                  <c:v>08.07.21</c:v>
                </c:pt>
                <c:pt idx="13">
                  <c:v>09.07.21</c:v>
                </c:pt>
                <c:pt idx="14">
                  <c:v>10.07.21</c:v>
                </c:pt>
                <c:pt idx="15">
                  <c:v>11.07.21</c:v>
                </c:pt>
                <c:pt idx="16">
                  <c:v>12.07.21</c:v>
                </c:pt>
                <c:pt idx="17">
                  <c:v>13.07.21</c:v>
                </c:pt>
                <c:pt idx="18">
                  <c:v>14.07.21</c:v>
                </c:pt>
                <c:pt idx="19">
                  <c:v>15.07.21</c:v>
                </c:pt>
                <c:pt idx="20">
                  <c:v>16.07.21</c:v>
                </c:pt>
                <c:pt idx="21">
                  <c:v>17.07.21</c:v>
                </c:pt>
                <c:pt idx="22">
                  <c:v>18.07.21</c:v>
                </c:pt>
                <c:pt idx="23">
                  <c:v>19.07.21</c:v>
                </c:pt>
                <c:pt idx="24">
                  <c:v>20.07.21</c:v>
                </c:pt>
                <c:pt idx="25">
                  <c:v>21.07.21</c:v>
                </c:pt>
                <c:pt idx="26">
                  <c:v>22.07.21</c:v>
                </c:pt>
                <c:pt idx="27">
                  <c:v>23.07.21</c:v>
                </c:pt>
                <c:pt idx="28">
                  <c:v>24.07.21</c:v>
                </c:pt>
                <c:pt idx="29">
                  <c:v>25.07.21</c:v>
                </c:pt>
                <c:pt idx="30">
                  <c:v>26.07.21</c:v>
                </c:pt>
                <c:pt idx="31">
                  <c:v>27.07.21</c:v>
                </c:pt>
                <c:pt idx="32">
                  <c:v>28.07.21</c:v>
                </c:pt>
                <c:pt idx="33">
                  <c:v>29.07.21</c:v>
                </c:pt>
                <c:pt idx="34">
                  <c:v>30.07.21</c:v>
                </c:pt>
                <c:pt idx="35">
                  <c:v>31.07.21</c:v>
                </c:pt>
                <c:pt idx="36">
                  <c:v>01.08.21</c:v>
                </c:pt>
                <c:pt idx="37">
                  <c:v>02.08.21</c:v>
                </c:pt>
                <c:pt idx="38">
                  <c:v>03.08.21</c:v>
                </c:pt>
                <c:pt idx="39">
                  <c:v>04.08.21</c:v>
                </c:pt>
                <c:pt idx="40">
                  <c:v>05.08.21</c:v>
                </c:pt>
                <c:pt idx="41">
                  <c:v>06.08.21</c:v>
                </c:pt>
                <c:pt idx="42">
                  <c:v>07.08.21</c:v>
                </c:pt>
                <c:pt idx="43">
                  <c:v>08.08.21</c:v>
                </c:pt>
                <c:pt idx="44">
                  <c:v>09.08.21</c:v>
                </c:pt>
                <c:pt idx="45">
                  <c:v>10.08.21</c:v>
                </c:pt>
                <c:pt idx="46">
                  <c:v>11.08.21</c:v>
                </c:pt>
                <c:pt idx="47">
                  <c:v>12.08.21</c:v>
                </c:pt>
                <c:pt idx="48">
                  <c:v>13.08.21</c:v>
                </c:pt>
                <c:pt idx="49">
                  <c:v>14.08.21</c:v>
                </c:pt>
                <c:pt idx="50">
                  <c:v>15.08.21</c:v>
                </c:pt>
                <c:pt idx="51">
                  <c:v>16.08.21</c:v>
                </c:pt>
                <c:pt idx="52">
                  <c:v>17.08.21</c:v>
                </c:pt>
                <c:pt idx="53">
                  <c:v>18.08.21</c:v>
                </c:pt>
                <c:pt idx="54">
                  <c:v>19.08.21</c:v>
                </c:pt>
                <c:pt idx="55">
                  <c:v>20.08.21</c:v>
                </c:pt>
                <c:pt idx="56">
                  <c:v>21.08.21</c:v>
                </c:pt>
                <c:pt idx="57">
                  <c:v>22.08.21</c:v>
                </c:pt>
                <c:pt idx="58">
                  <c:v>23.08.21</c:v>
                </c:pt>
                <c:pt idx="59">
                  <c:v>24.08.21</c:v>
                </c:pt>
                <c:pt idx="60">
                  <c:v>25.08.21</c:v>
                </c:pt>
                <c:pt idx="61">
                  <c:v>26.08.21</c:v>
                </c:pt>
                <c:pt idx="62">
                  <c:v>27.08.21</c:v>
                </c:pt>
                <c:pt idx="63">
                  <c:v>28.08.21</c:v>
                </c:pt>
                <c:pt idx="64">
                  <c:v>29.08.21</c:v>
                </c:pt>
                <c:pt idx="65">
                  <c:v>30.08.21</c:v>
                </c:pt>
                <c:pt idx="66">
                  <c:v>31.08.21</c:v>
                </c:pt>
                <c:pt idx="67">
                  <c:v>01.09.21</c:v>
                </c:pt>
                <c:pt idx="68">
                  <c:v>02.09.21</c:v>
                </c:pt>
                <c:pt idx="69">
                  <c:v>03.09.21</c:v>
                </c:pt>
                <c:pt idx="70">
                  <c:v>04.09.21</c:v>
                </c:pt>
                <c:pt idx="71">
                  <c:v>05.09.21</c:v>
                </c:pt>
                <c:pt idx="72">
                  <c:v>06.09.21</c:v>
                </c:pt>
                <c:pt idx="73">
                  <c:v>07.09.21</c:v>
                </c:pt>
                <c:pt idx="74">
                  <c:v>08.09.21</c:v>
                </c:pt>
                <c:pt idx="75">
                  <c:v>09.09.21</c:v>
                </c:pt>
                <c:pt idx="76">
                  <c:v>10.09.21</c:v>
                </c:pt>
                <c:pt idx="77">
                  <c:v>11.09.21</c:v>
                </c:pt>
                <c:pt idx="78">
                  <c:v>12.09.21</c:v>
                </c:pt>
                <c:pt idx="79">
                  <c:v>13.09.21</c:v>
                </c:pt>
                <c:pt idx="80">
                  <c:v>14.09.21</c:v>
                </c:pt>
                <c:pt idx="81">
                  <c:v>15.09.21</c:v>
                </c:pt>
                <c:pt idx="82">
                  <c:v>16.09.21</c:v>
                </c:pt>
                <c:pt idx="83">
                  <c:v>17.09.21</c:v>
                </c:pt>
                <c:pt idx="84">
                  <c:v>18.09.21</c:v>
                </c:pt>
                <c:pt idx="85">
                  <c:v>19.09.21</c:v>
                </c:pt>
                <c:pt idx="86">
                  <c:v>20.09.21</c:v>
                </c:pt>
                <c:pt idx="87">
                  <c:v>21.09.21</c:v>
                </c:pt>
                <c:pt idx="88">
                  <c:v>22.09.21</c:v>
                </c:pt>
                <c:pt idx="89">
                  <c:v>23.09.21</c:v>
                </c:pt>
                <c:pt idx="90">
                  <c:v>24.09.21</c:v>
                </c:pt>
                <c:pt idx="91">
                  <c:v>25.09.21</c:v>
                </c:pt>
                <c:pt idx="92">
                  <c:v>26.09.21</c:v>
                </c:pt>
                <c:pt idx="93">
                  <c:v>27.09.21</c:v>
                </c:pt>
                <c:pt idx="94">
                  <c:v>28.09.21</c:v>
                </c:pt>
                <c:pt idx="95">
                  <c:v>29.09.21</c:v>
                </c:pt>
                <c:pt idx="96">
                  <c:v>30.09.21</c:v>
                </c:pt>
                <c:pt idx="97">
                  <c:v>01.10.21</c:v>
                </c:pt>
                <c:pt idx="98">
                  <c:v>02.10.21</c:v>
                </c:pt>
                <c:pt idx="99">
                  <c:v>03.10.21</c:v>
                </c:pt>
                <c:pt idx="100">
                  <c:v>04.10.21</c:v>
                </c:pt>
                <c:pt idx="101">
                  <c:v>05.10.21</c:v>
                </c:pt>
                <c:pt idx="102">
                  <c:v>06.10.21</c:v>
                </c:pt>
                <c:pt idx="103">
                  <c:v>07.10.21</c:v>
                </c:pt>
                <c:pt idx="104">
                  <c:v>08.10.21</c:v>
                </c:pt>
                <c:pt idx="105">
                  <c:v>09.10.21</c:v>
                </c:pt>
                <c:pt idx="106">
                  <c:v>10.10.21</c:v>
                </c:pt>
                <c:pt idx="107">
                  <c:v>11.10.21</c:v>
                </c:pt>
                <c:pt idx="108">
                  <c:v>12.10.21</c:v>
                </c:pt>
                <c:pt idx="109">
                  <c:v>13.10.21</c:v>
                </c:pt>
                <c:pt idx="110">
                  <c:v>14.10.21</c:v>
                </c:pt>
                <c:pt idx="111">
                  <c:v>15.10.21</c:v>
                </c:pt>
                <c:pt idx="112">
                  <c:v>16.10.21</c:v>
                </c:pt>
                <c:pt idx="113">
                  <c:v>17.10.21</c:v>
                </c:pt>
                <c:pt idx="114">
                  <c:v>18.10.21</c:v>
                </c:pt>
                <c:pt idx="115">
                  <c:v>19.10.21</c:v>
                </c:pt>
                <c:pt idx="116">
                  <c:v>20.10.21</c:v>
                </c:pt>
                <c:pt idx="117">
                  <c:v>21.10.21</c:v>
                </c:pt>
                <c:pt idx="118">
                  <c:v>22.10.21</c:v>
                </c:pt>
                <c:pt idx="119">
                  <c:v>23.10.21</c:v>
                </c:pt>
                <c:pt idx="120">
                  <c:v>24.10.21</c:v>
                </c:pt>
                <c:pt idx="121">
                  <c:v>25.10.21</c:v>
                </c:pt>
                <c:pt idx="122">
                  <c:v>26.10.21</c:v>
                </c:pt>
                <c:pt idx="123">
                  <c:v>27.10.21</c:v>
                </c:pt>
                <c:pt idx="124">
                  <c:v>28.10.21</c:v>
                </c:pt>
                <c:pt idx="125">
                  <c:v>29.10.21</c:v>
                </c:pt>
                <c:pt idx="126">
                  <c:v>30.10.21</c:v>
                </c:pt>
                <c:pt idx="127">
                  <c:v>31.10.21</c:v>
                </c:pt>
                <c:pt idx="128">
                  <c:v>01.11.21</c:v>
                </c:pt>
                <c:pt idx="129">
                  <c:v>02.11.21</c:v>
                </c:pt>
                <c:pt idx="130">
                  <c:v>03.11.21</c:v>
                </c:pt>
                <c:pt idx="131">
                  <c:v>04.11.21</c:v>
                </c:pt>
                <c:pt idx="132">
                  <c:v>05.11.21</c:v>
                </c:pt>
                <c:pt idx="133">
                  <c:v>06.11.21</c:v>
                </c:pt>
                <c:pt idx="134">
                  <c:v>07.11.21</c:v>
                </c:pt>
                <c:pt idx="135">
                  <c:v>08.11.21</c:v>
                </c:pt>
                <c:pt idx="136">
                  <c:v>09.11.21</c:v>
                </c:pt>
                <c:pt idx="137">
                  <c:v>10.11.21</c:v>
                </c:pt>
                <c:pt idx="138">
                  <c:v>11.11.21</c:v>
                </c:pt>
                <c:pt idx="139">
                  <c:v>12.11.21</c:v>
                </c:pt>
                <c:pt idx="140">
                  <c:v>13.11.21</c:v>
                </c:pt>
                <c:pt idx="141">
                  <c:v>14.11.21</c:v>
                </c:pt>
                <c:pt idx="142">
                  <c:v>15.11.21</c:v>
                </c:pt>
                <c:pt idx="143">
                  <c:v>16.11.21</c:v>
                </c:pt>
                <c:pt idx="144">
                  <c:v>17.11.21</c:v>
                </c:pt>
                <c:pt idx="145">
                  <c:v>18.11.21</c:v>
                </c:pt>
                <c:pt idx="146">
                  <c:v>19.11.21</c:v>
                </c:pt>
                <c:pt idx="147">
                  <c:v>20.11.21</c:v>
                </c:pt>
                <c:pt idx="148">
                  <c:v>21.11.21</c:v>
                </c:pt>
                <c:pt idx="149">
                  <c:v>22.11.21</c:v>
                </c:pt>
                <c:pt idx="150">
                  <c:v>23.11.21</c:v>
                </c:pt>
                <c:pt idx="151">
                  <c:v>24.11.21</c:v>
                </c:pt>
                <c:pt idx="152">
                  <c:v>25.11.21</c:v>
                </c:pt>
                <c:pt idx="153">
                  <c:v>26.11.21</c:v>
                </c:pt>
                <c:pt idx="154">
                  <c:v>27.11.21</c:v>
                </c:pt>
                <c:pt idx="155">
                  <c:v>28.11.21</c:v>
                </c:pt>
                <c:pt idx="156">
                  <c:v>29.11.21</c:v>
                </c:pt>
                <c:pt idx="157">
                  <c:v>30.11.21</c:v>
                </c:pt>
                <c:pt idx="158">
                  <c:v>01.12.21</c:v>
                </c:pt>
                <c:pt idx="159">
                  <c:v>02.12.21</c:v>
                </c:pt>
                <c:pt idx="160">
                  <c:v>03.12.21</c:v>
                </c:pt>
                <c:pt idx="161">
                  <c:v>04.12.21</c:v>
                </c:pt>
                <c:pt idx="162">
                  <c:v>05.12.21</c:v>
                </c:pt>
                <c:pt idx="163">
                  <c:v>06.12.21</c:v>
                </c:pt>
                <c:pt idx="164">
                  <c:v>07.12.21</c:v>
                </c:pt>
                <c:pt idx="165">
                  <c:v>08.12.21</c:v>
                </c:pt>
                <c:pt idx="166">
                  <c:v>09.12.21</c:v>
                </c:pt>
                <c:pt idx="167">
                  <c:v>10.12.21</c:v>
                </c:pt>
                <c:pt idx="168">
                  <c:v>11.12.21</c:v>
                </c:pt>
                <c:pt idx="169">
                  <c:v>12.12.21</c:v>
                </c:pt>
                <c:pt idx="170">
                  <c:v>13.12.21</c:v>
                </c:pt>
                <c:pt idx="171">
                  <c:v>14.12.21</c:v>
                </c:pt>
                <c:pt idx="172">
                  <c:v>15.12.21</c:v>
                </c:pt>
                <c:pt idx="173">
                  <c:v>16.12.21</c:v>
                </c:pt>
                <c:pt idx="174">
                  <c:v>17.12.21</c:v>
                </c:pt>
                <c:pt idx="175">
                  <c:v>18.12.21</c:v>
                </c:pt>
                <c:pt idx="176">
                  <c:v>19.12.21</c:v>
                </c:pt>
                <c:pt idx="177">
                  <c:v>20.12.21</c:v>
                </c:pt>
                <c:pt idx="178">
                  <c:v>21.12.21</c:v>
                </c:pt>
                <c:pt idx="179">
                  <c:v>22.12.21</c:v>
                </c:pt>
                <c:pt idx="180">
                  <c:v>23.12.21</c:v>
                </c:pt>
                <c:pt idx="181">
                  <c:v>24.12.21</c:v>
                </c:pt>
                <c:pt idx="182">
                  <c:v>25.12.21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27</c:v>
                </c:pt>
                <c:pt idx="1">
                  <c:v>29</c:v>
                </c:pt>
                <c:pt idx="2">
                  <c:v>29</c:v>
                </c:pt>
                <c:pt idx="3">
                  <c:v>30</c:v>
                </c:pt>
                <c:pt idx="4">
                  <c:v>30</c:v>
                </c:pt>
                <c:pt idx="5">
                  <c:v>29</c:v>
                </c:pt>
                <c:pt idx="6">
                  <c:v>30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27</c:v>
                </c:pt>
                <c:pt idx="11">
                  <c:v>27</c:v>
                </c:pt>
                <c:pt idx="12">
                  <c:v>31</c:v>
                </c:pt>
                <c:pt idx="13">
                  <c:v>34</c:v>
                </c:pt>
                <c:pt idx="14">
                  <c:v>33</c:v>
                </c:pt>
                <c:pt idx="15">
                  <c:v>32</c:v>
                </c:pt>
                <c:pt idx="16">
                  <c:v>34</c:v>
                </c:pt>
                <c:pt idx="17">
                  <c:v>34</c:v>
                </c:pt>
                <c:pt idx="18">
                  <c:v>38</c:v>
                </c:pt>
                <c:pt idx="19">
                  <c:v>40</c:v>
                </c:pt>
                <c:pt idx="20">
                  <c:v>44</c:v>
                </c:pt>
                <c:pt idx="21">
                  <c:v>45</c:v>
                </c:pt>
                <c:pt idx="22">
                  <c:v>46</c:v>
                </c:pt>
                <c:pt idx="23">
                  <c:v>49</c:v>
                </c:pt>
                <c:pt idx="24">
                  <c:v>54</c:v>
                </c:pt>
                <c:pt idx="25">
                  <c:v>53</c:v>
                </c:pt>
                <c:pt idx="26">
                  <c:v>52</c:v>
                </c:pt>
                <c:pt idx="27">
                  <c:v>51</c:v>
                </c:pt>
                <c:pt idx="28">
                  <c:v>51</c:v>
                </c:pt>
                <c:pt idx="29">
                  <c:v>52</c:v>
                </c:pt>
                <c:pt idx="30">
                  <c:v>53</c:v>
                </c:pt>
                <c:pt idx="31">
                  <c:v>57</c:v>
                </c:pt>
                <c:pt idx="32">
                  <c:v>54</c:v>
                </c:pt>
                <c:pt idx="33">
                  <c:v>53</c:v>
                </c:pt>
                <c:pt idx="34">
                  <c:v>51</c:v>
                </c:pt>
                <c:pt idx="35">
                  <c:v>51</c:v>
                </c:pt>
                <c:pt idx="36">
                  <c:v>49</c:v>
                </c:pt>
                <c:pt idx="37">
                  <c:v>47</c:v>
                </c:pt>
                <c:pt idx="38">
                  <c:v>49</c:v>
                </c:pt>
                <c:pt idx="39">
                  <c:v>51</c:v>
                </c:pt>
                <c:pt idx="40">
                  <c:v>47</c:v>
                </c:pt>
                <c:pt idx="41">
                  <c:v>48</c:v>
                </c:pt>
                <c:pt idx="42">
                  <c:v>47</c:v>
                </c:pt>
                <c:pt idx="43">
                  <c:v>45</c:v>
                </c:pt>
                <c:pt idx="44">
                  <c:v>48</c:v>
                </c:pt>
                <c:pt idx="45">
                  <c:v>47</c:v>
                </c:pt>
                <c:pt idx="46">
                  <c:v>47</c:v>
                </c:pt>
                <c:pt idx="47">
                  <c:v>46</c:v>
                </c:pt>
                <c:pt idx="48">
                  <c:v>51</c:v>
                </c:pt>
                <c:pt idx="49">
                  <c:v>52</c:v>
                </c:pt>
                <c:pt idx="50">
                  <c:v>52</c:v>
                </c:pt>
                <c:pt idx="51">
                  <c:v>50</c:v>
                </c:pt>
                <c:pt idx="52">
                  <c:v>47</c:v>
                </c:pt>
                <c:pt idx="53">
                  <c:v>46</c:v>
                </c:pt>
                <c:pt idx="54">
                  <c:v>44</c:v>
                </c:pt>
                <c:pt idx="55">
                  <c:v>46</c:v>
                </c:pt>
                <c:pt idx="56">
                  <c:v>47</c:v>
                </c:pt>
                <c:pt idx="57">
                  <c:v>48</c:v>
                </c:pt>
                <c:pt idx="58">
                  <c:v>45</c:v>
                </c:pt>
                <c:pt idx="59">
                  <c:v>46</c:v>
                </c:pt>
                <c:pt idx="60">
                  <c:v>50</c:v>
                </c:pt>
                <c:pt idx="61">
                  <c:v>48</c:v>
                </c:pt>
                <c:pt idx="62">
                  <c:v>47</c:v>
                </c:pt>
                <c:pt idx="63">
                  <c:v>45</c:v>
                </c:pt>
                <c:pt idx="64">
                  <c:v>46</c:v>
                </c:pt>
                <c:pt idx="65">
                  <c:v>44</c:v>
                </c:pt>
                <c:pt idx="66">
                  <c:v>45</c:v>
                </c:pt>
                <c:pt idx="67">
                  <c:v>47</c:v>
                </c:pt>
                <c:pt idx="68">
                  <c:v>51</c:v>
                </c:pt>
                <c:pt idx="69">
                  <c:v>53</c:v>
                </c:pt>
                <c:pt idx="70">
                  <c:v>56</c:v>
                </c:pt>
                <c:pt idx="71">
                  <c:v>55</c:v>
                </c:pt>
                <c:pt idx="72">
                  <c:v>59</c:v>
                </c:pt>
                <c:pt idx="73">
                  <c:v>60</c:v>
                </c:pt>
                <c:pt idx="74">
                  <c:v>57</c:v>
                </c:pt>
                <c:pt idx="75">
                  <c:v>56</c:v>
                </c:pt>
                <c:pt idx="76">
                  <c:v>58</c:v>
                </c:pt>
                <c:pt idx="77">
                  <c:v>57</c:v>
                </c:pt>
                <c:pt idx="78">
                  <c:v>60</c:v>
                </c:pt>
                <c:pt idx="79">
                  <c:v>61</c:v>
                </c:pt>
                <c:pt idx="80">
                  <c:v>61</c:v>
                </c:pt>
                <c:pt idx="81">
                  <c:v>65</c:v>
                </c:pt>
                <c:pt idx="82">
                  <c:v>68</c:v>
                </c:pt>
                <c:pt idx="83">
                  <c:v>66</c:v>
                </c:pt>
                <c:pt idx="84">
                  <c:v>65</c:v>
                </c:pt>
                <c:pt idx="85">
                  <c:v>68</c:v>
                </c:pt>
                <c:pt idx="86">
                  <c:v>69</c:v>
                </c:pt>
                <c:pt idx="87">
                  <c:v>76</c:v>
                </c:pt>
                <c:pt idx="88">
                  <c:v>83</c:v>
                </c:pt>
                <c:pt idx="89">
                  <c:v>85</c:v>
                </c:pt>
                <c:pt idx="90">
                  <c:v>88</c:v>
                </c:pt>
                <c:pt idx="91">
                  <c:v>91</c:v>
                </c:pt>
                <c:pt idx="92">
                  <c:v>90</c:v>
                </c:pt>
                <c:pt idx="93">
                  <c:v>93</c:v>
                </c:pt>
                <c:pt idx="94">
                  <c:v>98</c:v>
                </c:pt>
                <c:pt idx="95">
                  <c:v>99</c:v>
                </c:pt>
                <c:pt idx="96">
                  <c:v>104</c:v>
                </c:pt>
                <c:pt idx="97">
                  <c:v>107</c:v>
                </c:pt>
                <c:pt idx="98">
                  <c:v>109</c:v>
                </c:pt>
                <c:pt idx="99">
                  <c:v>111</c:v>
                </c:pt>
                <c:pt idx="100">
                  <c:v>113</c:v>
                </c:pt>
                <c:pt idx="101">
                  <c:v>115</c:v>
                </c:pt>
                <c:pt idx="102">
                  <c:v>124</c:v>
                </c:pt>
                <c:pt idx="103">
                  <c:v>130</c:v>
                </c:pt>
                <c:pt idx="104">
                  <c:v>135</c:v>
                </c:pt>
                <c:pt idx="105">
                  <c:v>140</c:v>
                </c:pt>
                <c:pt idx="106">
                  <c:v>142</c:v>
                </c:pt>
                <c:pt idx="107">
                  <c:v>151</c:v>
                </c:pt>
                <c:pt idx="108">
                  <c:v>180</c:v>
                </c:pt>
                <c:pt idx="109">
                  <c:v>186</c:v>
                </c:pt>
                <c:pt idx="110">
                  <c:v>194</c:v>
                </c:pt>
                <c:pt idx="111">
                  <c:v>198</c:v>
                </c:pt>
                <c:pt idx="112">
                  <c:v>204</c:v>
                </c:pt>
                <c:pt idx="113">
                  <c:v>208</c:v>
                </c:pt>
                <c:pt idx="114">
                  <c:v>235</c:v>
                </c:pt>
                <c:pt idx="115">
                  <c:v>275</c:v>
                </c:pt>
                <c:pt idx="116">
                  <c:v>312</c:v>
                </c:pt>
                <c:pt idx="117">
                  <c:v>351</c:v>
                </c:pt>
                <c:pt idx="118">
                  <c:v>382</c:v>
                </c:pt>
                <c:pt idx="119">
                  <c:v>405</c:v>
                </c:pt>
                <c:pt idx="120">
                  <c:v>418</c:v>
                </c:pt>
                <c:pt idx="121">
                  <c:v>466</c:v>
                </c:pt>
                <c:pt idx="122">
                  <c:v>520</c:v>
                </c:pt>
                <c:pt idx="123">
                  <c:v>569</c:v>
                </c:pt>
                <c:pt idx="124">
                  <c:v>592</c:v>
                </c:pt>
                <c:pt idx="125">
                  <c:v>657</c:v>
                </c:pt>
                <c:pt idx="126">
                  <c:v>700</c:v>
                </c:pt>
                <c:pt idx="127">
                  <c:v>729</c:v>
                </c:pt>
                <c:pt idx="128">
                  <c:v>802</c:v>
                </c:pt>
                <c:pt idx="129">
                  <c:v>875</c:v>
                </c:pt>
                <c:pt idx="130">
                  <c:v>936</c:v>
                </c:pt>
                <c:pt idx="131">
                  <c:v>989</c:v>
                </c:pt>
                <c:pt idx="132">
                  <c:v>1076</c:v>
                </c:pt>
                <c:pt idx="133">
                  <c:v>1104</c:v>
                </c:pt>
                <c:pt idx="134">
                  <c:v>1106</c:v>
                </c:pt>
                <c:pt idx="135">
                  <c:v>1139</c:v>
                </c:pt>
                <c:pt idx="136">
                  <c:v>1211</c:v>
                </c:pt>
                <c:pt idx="137">
                  <c:v>1287</c:v>
                </c:pt>
                <c:pt idx="138">
                  <c:v>1373</c:v>
                </c:pt>
                <c:pt idx="139">
                  <c:v>1435</c:v>
                </c:pt>
                <c:pt idx="140">
                  <c:v>1483</c:v>
                </c:pt>
                <c:pt idx="141">
                  <c:v>1493</c:v>
                </c:pt>
                <c:pt idx="142">
                  <c:v>1480</c:v>
                </c:pt>
                <c:pt idx="143">
                  <c:v>1552</c:v>
                </c:pt>
                <c:pt idx="144">
                  <c:v>1604</c:v>
                </c:pt>
                <c:pt idx="145">
                  <c:v>1650</c:v>
                </c:pt>
                <c:pt idx="146">
                  <c:v>1780</c:v>
                </c:pt>
                <c:pt idx="147">
                  <c:v>1860</c:v>
                </c:pt>
                <c:pt idx="148">
                  <c:v>1907</c:v>
                </c:pt>
                <c:pt idx="149">
                  <c:v>1941</c:v>
                </c:pt>
                <c:pt idx="150">
                  <c:v>1991</c:v>
                </c:pt>
                <c:pt idx="151">
                  <c:v>2033</c:v>
                </c:pt>
                <c:pt idx="152">
                  <c:v>2150</c:v>
                </c:pt>
                <c:pt idx="153">
                  <c:v>2135</c:v>
                </c:pt>
                <c:pt idx="154">
                  <c:v>2184</c:v>
                </c:pt>
                <c:pt idx="155">
                  <c:v>2206</c:v>
                </c:pt>
                <c:pt idx="156">
                  <c:v>2176</c:v>
                </c:pt>
                <c:pt idx="157">
                  <c:v>2158</c:v>
                </c:pt>
                <c:pt idx="158">
                  <c:v>2246</c:v>
                </c:pt>
                <c:pt idx="159">
                  <c:v>2148</c:v>
                </c:pt>
                <c:pt idx="160">
                  <c:v>2083</c:v>
                </c:pt>
                <c:pt idx="161">
                  <c:v>2086</c:v>
                </c:pt>
                <c:pt idx="162">
                  <c:v>2062</c:v>
                </c:pt>
                <c:pt idx="163">
                  <c:v>1979</c:v>
                </c:pt>
                <c:pt idx="164">
                  <c:v>1938</c:v>
                </c:pt>
                <c:pt idx="165">
                  <c:v>1878</c:v>
                </c:pt>
                <c:pt idx="166">
                  <c:v>1812</c:v>
                </c:pt>
                <c:pt idx="167">
                  <c:v>1745</c:v>
                </c:pt>
                <c:pt idx="168">
                  <c:v>1745</c:v>
                </c:pt>
                <c:pt idx="169">
                  <c:v>1720</c:v>
                </c:pt>
                <c:pt idx="170">
                  <c:v>1598</c:v>
                </c:pt>
                <c:pt idx="171">
                  <c:v>1590</c:v>
                </c:pt>
                <c:pt idx="172">
                  <c:v>1555</c:v>
                </c:pt>
                <c:pt idx="173">
                  <c:v>1492</c:v>
                </c:pt>
                <c:pt idx="174">
                  <c:v>1439</c:v>
                </c:pt>
                <c:pt idx="175">
                  <c:v>1435</c:v>
                </c:pt>
                <c:pt idx="176">
                  <c:v>1405</c:v>
                </c:pt>
                <c:pt idx="177">
                  <c:v>1280</c:v>
                </c:pt>
                <c:pt idx="178">
                  <c:v>1217</c:v>
                </c:pt>
                <c:pt idx="179">
                  <c:v>1258</c:v>
                </c:pt>
                <c:pt idx="180">
                  <c:v>1305</c:v>
                </c:pt>
                <c:pt idx="181">
                  <c:v>1314</c:v>
                </c:pt>
                <c:pt idx="182">
                  <c:v>1321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Sheet1!$A$135:$A$321</c:f>
              <c:numCache>
                <c:formatCode>m/d/yyyy</c:formatCode>
                <c:ptCount val="18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</c:numCache>
            </c:numRef>
          </c:cat>
          <c:val>
            <c:numRef>
              <c:f>Sheet1!$B$135:$B$321</c:f>
              <c:numCache>
                <c:formatCode>General</c:formatCode>
                <c:ptCount val="18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2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4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7</c:v>
                </c:pt>
                <c:pt idx="44">
                  <c:v>1</c:v>
                </c:pt>
                <c:pt idx="45">
                  <c:v>2</c:v>
                </c:pt>
                <c:pt idx="46">
                  <c:v>0</c:v>
                </c:pt>
                <c:pt idx="47">
                  <c:v>3</c:v>
                </c:pt>
                <c:pt idx="48">
                  <c:v>2</c:v>
                </c:pt>
                <c:pt idx="49">
                  <c:v>0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2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4</c:v>
                </c:pt>
                <c:pt idx="72">
                  <c:v>1</c:v>
                </c:pt>
                <c:pt idx="73">
                  <c:v>1</c:v>
                </c:pt>
                <c:pt idx="74">
                  <c:v>3</c:v>
                </c:pt>
                <c:pt idx="75">
                  <c:v>1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3</c:v>
                </c:pt>
                <c:pt idx="81">
                  <c:v>3</c:v>
                </c:pt>
                <c:pt idx="82">
                  <c:v>0</c:v>
                </c:pt>
                <c:pt idx="83">
                  <c:v>4</c:v>
                </c:pt>
                <c:pt idx="84">
                  <c:v>2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3</c:v>
                </c:pt>
                <c:pt idx="92">
                  <c:v>3</c:v>
                </c:pt>
                <c:pt idx="93">
                  <c:v>2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3</c:v>
                </c:pt>
                <c:pt idx="100">
                  <c:v>9</c:v>
                </c:pt>
                <c:pt idx="101">
                  <c:v>2</c:v>
                </c:pt>
                <c:pt idx="102">
                  <c:v>5</c:v>
                </c:pt>
                <c:pt idx="103">
                  <c:v>1</c:v>
                </c:pt>
                <c:pt idx="104">
                  <c:v>0</c:v>
                </c:pt>
                <c:pt idx="105">
                  <c:v>2</c:v>
                </c:pt>
                <c:pt idx="106">
                  <c:v>5</c:v>
                </c:pt>
                <c:pt idx="107">
                  <c:v>6</c:v>
                </c:pt>
                <c:pt idx="108">
                  <c:v>6</c:v>
                </c:pt>
                <c:pt idx="109">
                  <c:v>1</c:v>
                </c:pt>
                <c:pt idx="110">
                  <c:v>1</c:v>
                </c:pt>
                <c:pt idx="111">
                  <c:v>3</c:v>
                </c:pt>
                <c:pt idx="112">
                  <c:v>10</c:v>
                </c:pt>
                <c:pt idx="113">
                  <c:v>7</c:v>
                </c:pt>
                <c:pt idx="114">
                  <c:v>7</c:v>
                </c:pt>
                <c:pt idx="115">
                  <c:v>6</c:v>
                </c:pt>
                <c:pt idx="116">
                  <c:v>5</c:v>
                </c:pt>
                <c:pt idx="117">
                  <c:v>8</c:v>
                </c:pt>
                <c:pt idx="118">
                  <c:v>17</c:v>
                </c:pt>
                <c:pt idx="119">
                  <c:v>17</c:v>
                </c:pt>
                <c:pt idx="120">
                  <c:v>13</c:v>
                </c:pt>
                <c:pt idx="121">
                  <c:v>13</c:v>
                </c:pt>
                <c:pt idx="122">
                  <c:v>17</c:v>
                </c:pt>
                <c:pt idx="123">
                  <c:v>15</c:v>
                </c:pt>
                <c:pt idx="124">
                  <c:v>12</c:v>
                </c:pt>
                <c:pt idx="125">
                  <c:v>29</c:v>
                </c:pt>
                <c:pt idx="126">
                  <c:v>20</c:v>
                </c:pt>
                <c:pt idx="127">
                  <c:v>23</c:v>
                </c:pt>
                <c:pt idx="128">
                  <c:v>22</c:v>
                </c:pt>
                <c:pt idx="129">
                  <c:v>38</c:v>
                </c:pt>
                <c:pt idx="130">
                  <c:v>22</c:v>
                </c:pt>
                <c:pt idx="131">
                  <c:v>18</c:v>
                </c:pt>
                <c:pt idx="132">
                  <c:v>57</c:v>
                </c:pt>
                <c:pt idx="133">
                  <c:v>39</c:v>
                </c:pt>
                <c:pt idx="134">
                  <c:v>39</c:v>
                </c:pt>
                <c:pt idx="135">
                  <c:v>27</c:v>
                </c:pt>
                <c:pt idx="136">
                  <c:v>41</c:v>
                </c:pt>
                <c:pt idx="137">
                  <c:v>21</c:v>
                </c:pt>
                <c:pt idx="138">
                  <c:v>19</c:v>
                </c:pt>
                <c:pt idx="139">
                  <c:v>53</c:v>
                </c:pt>
                <c:pt idx="140">
                  <c:v>46</c:v>
                </c:pt>
                <c:pt idx="141">
                  <c:v>48</c:v>
                </c:pt>
                <c:pt idx="142">
                  <c:v>50</c:v>
                </c:pt>
                <c:pt idx="143">
                  <c:v>45</c:v>
                </c:pt>
                <c:pt idx="144">
                  <c:v>50</c:v>
                </c:pt>
                <c:pt idx="145">
                  <c:v>23</c:v>
                </c:pt>
                <c:pt idx="146">
                  <c:v>64</c:v>
                </c:pt>
                <c:pt idx="147">
                  <c:v>62</c:v>
                </c:pt>
                <c:pt idx="148">
                  <c:v>44</c:v>
                </c:pt>
                <c:pt idx="149">
                  <c:v>57</c:v>
                </c:pt>
                <c:pt idx="150">
                  <c:v>84</c:v>
                </c:pt>
                <c:pt idx="151">
                  <c:v>50</c:v>
                </c:pt>
                <c:pt idx="152">
                  <c:v>31</c:v>
                </c:pt>
                <c:pt idx="153">
                  <c:v>63</c:v>
                </c:pt>
                <c:pt idx="154">
                  <c:v>73</c:v>
                </c:pt>
                <c:pt idx="155">
                  <c:v>44</c:v>
                </c:pt>
                <c:pt idx="156">
                  <c:v>70</c:v>
                </c:pt>
                <c:pt idx="157">
                  <c:v>57</c:v>
                </c:pt>
                <c:pt idx="158">
                  <c:v>33</c:v>
                </c:pt>
                <c:pt idx="159">
                  <c:v>42</c:v>
                </c:pt>
                <c:pt idx="160">
                  <c:v>64</c:v>
                </c:pt>
                <c:pt idx="161">
                  <c:v>52</c:v>
                </c:pt>
                <c:pt idx="162">
                  <c:v>56</c:v>
                </c:pt>
                <c:pt idx="163">
                  <c:v>44</c:v>
                </c:pt>
                <c:pt idx="164">
                  <c:v>52</c:v>
                </c:pt>
                <c:pt idx="165">
                  <c:v>27</c:v>
                </c:pt>
                <c:pt idx="166">
                  <c:v>17</c:v>
                </c:pt>
                <c:pt idx="167">
                  <c:v>47</c:v>
                </c:pt>
                <c:pt idx="168">
                  <c:v>45</c:v>
                </c:pt>
                <c:pt idx="169">
                  <c:v>30</c:v>
                </c:pt>
                <c:pt idx="170">
                  <c:v>33</c:v>
                </c:pt>
                <c:pt idx="171">
                  <c:v>34</c:v>
                </c:pt>
                <c:pt idx="172">
                  <c:v>21</c:v>
                </c:pt>
                <c:pt idx="173">
                  <c:v>13</c:v>
                </c:pt>
                <c:pt idx="174">
                  <c:v>30</c:v>
                </c:pt>
                <c:pt idx="175">
                  <c:v>25</c:v>
                </c:pt>
                <c:pt idx="176">
                  <c:v>25</c:v>
                </c:pt>
                <c:pt idx="177">
                  <c:v>16</c:v>
                </c:pt>
                <c:pt idx="178">
                  <c:v>25</c:v>
                </c:pt>
                <c:pt idx="179">
                  <c:v>21</c:v>
                </c:pt>
                <c:pt idx="180">
                  <c:v>14</c:v>
                </c:pt>
                <c:pt idx="181">
                  <c:v>27</c:v>
                </c:pt>
                <c:pt idx="182">
                  <c:v>30</c:v>
                </c:pt>
                <c:pt idx="183">
                  <c:v>20</c:v>
                </c:pt>
                <c:pt idx="184">
                  <c:v>22</c:v>
                </c:pt>
                <c:pt idx="185">
                  <c:v>3</c:v>
                </c:pt>
                <c:pt idx="18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161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9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chart" Target="../charts/chart11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chart" Target="../charts/chart13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chart" Target="../charts/chart15.xml"/><Relationship Id="rId4" Type="http://schemas.openxmlformats.org/officeDocument/2006/relationships/tags" Target="../tags/tag32.xml"/><Relationship Id="rId9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8.xml"/><Relationship Id="rId7" Type="http://schemas.openxmlformats.org/officeDocument/2006/relationships/chart" Target="../charts/chart16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5.xml"/><Relationship Id="rId7" Type="http://schemas.openxmlformats.org/officeDocument/2006/relationships/chart" Target="../charts/chart1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2.xml"/><Relationship Id="rId7" Type="http://schemas.openxmlformats.org/officeDocument/2006/relationships/chart" Target="../charts/chart18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9.xml"/><Relationship Id="rId7" Type="http://schemas.openxmlformats.org/officeDocument/2006/relationships/chart" Target="../charts/chart1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chart" Target="../charts/char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821355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816863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119742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73688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25. 12. 2021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01-12 / 2021 k 25. 12.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25. 12. 2021</a:t>
            </a:r>
          </a:p>
        </p:txBody>
      </p:sp>
    </p:spTree>
    <p:extLst>
      <p:ext uri="{BB962C8B-B14F-4D97-AF65-F5344CB8AC3E}">
        <p14:creationId xmlns:p14="http://schemas.microsoft.com/office/powerpoint/2010/main" val="406215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10-12 / 2021 k 25. 12.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25. 12. 2021</a:t>
            </a:r>
          </a:p>
        </p:txBody>
      </p:sp>
    </p:spTree>
    <p:extLst>
      <p:ext uri="{BB962C8B-B14F-4D97-AF65-F5344CB8AC3E}">
        <p14:creationId xmlns:p14="http://schemas.microsoft.com/office/powerpoint/2010/main" val="77491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12. 2021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111014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EF5145A8-D8C3-4AC6-AC2C-CD5328B1F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225629"/>
              </p:ext>
            </p:extLst>
          </p:nvPr>
        </p:nvGraphicFramePr>
        <p:xfrm>
          <a:off x="1943099" y="1600994"/>
          <a:ext cx="9946013" cy="45559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4055826466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28222593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74931497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870705710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67793084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324454805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975045381"/>
                    </a:ext>
                  </a:extLst>
                </a:gridCol>
              </a:tblGrid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9992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57725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658751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9584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5011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5982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77806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78205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426765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5072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1516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2104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015475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86693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05393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12. 2021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230628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564 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2 456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593 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1 680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 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1 754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 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 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 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 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1 017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 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 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 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1 357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 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2 480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 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 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1 186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 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889 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 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 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1 008 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1 442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 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2 142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3 345 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16 198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3 924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2 704 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8 168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5 696 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AE0AF53-5222-409A-A643-0F4DC2781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81280"/>
              </p:ext>
            </p:extLst>
          </p:nvPr>
        </p:nvGraphicFramePr>
        <p:xfrm>
          <a:off x="2419350" y="1353343"/>
          <a:ext cx="9600585" cy="4476186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353341400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429960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07590019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7983684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54248222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7224981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768619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9294975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45483646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9421701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763851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358717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9404205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206698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94699876"/>
                    </a:ext>
                  </a:extLst>
                </a:gridCol>
              </a:tblGrid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492900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405075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993078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098309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57944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880726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520990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981837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908937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391462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18949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216716"/>
                  </a:ext>
                </a:extLst>
              </a:tr>
              <a:tr h="344322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16569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12. 2021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759742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28 581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1 413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4 743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1 566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5 021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8 105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5 110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EAF04B53-5FE8-4903-B1D3-2E2DE6937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09836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20101114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76887922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5256759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01918968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9699374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3351585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1301967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7459544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6272392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784375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6130640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672279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50362594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821548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362682968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8568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0837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6055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29898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29501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4441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87812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70010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47123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24754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7854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873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9296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12. 2021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34202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56 286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3 695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2 643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4 317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2 497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6 543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12 868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6A5B4D8B-0405-4839-ABF5-BA5C44073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675839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83418586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2534644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57002076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2719334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443916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57880105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7870772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8046485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0381296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62728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8761536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320700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73348086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27665563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264316741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9098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85786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3726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90059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7382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95502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92040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6911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2482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14038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823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438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0087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12. 2021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01025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3 443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2 137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3 861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3 262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9 836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4 608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9 823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2 936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17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45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48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 (31)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6765" y="170234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89707" y="153307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6765" y="199762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492063" y="290737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174674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4A2CCF00-4AB0-4FD5-AB8B-28BA2B6A6FA4}"/>
              </a:ext>
            </a:extLst>
          </p:cNvPr>
          <p:cNvSpPr/>
          <p:nvPr/>
        </p:nvSpPr>
        <p:spPr>
          <a:xfrm>
            <a:off x="5450681" y="1227656"/>
            <a:ext cx="108000" cy="4592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/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4745385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145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107070DB-7A5B-419B-A663-E01DC064A02B}"/>
              </a:ext>
            </a:extLst>
          </p:cNvPr>
          <p:cNvSpPr txBox="1"/>
          <p:nvPr/>
        </p:nvSpPr>
        <p:spPr>
          <a:xfrm>
            <a:off x="6095202" y="6093400"/>
            <a:ext cx="609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/>
              <a:t>Počty aktuálně pozitivních ZP jsou nadhodnocené z důvodu zpoždění v aktualizaci údajů o negativitě/ vyléčení, které u ZP provádí KHS. Odhadovaný počet pravděpodobně již negativních ZP je 610 celkem (84 lékařů, 271 sester, 255 jiných ZP), odhad vychází z počtu aktuálně pozitivních ZP s datem pozitivity starším než 14 dní.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C812EBEA-69C2-4803-874F-B7F4E542DD9A}"/>
              </a:ext>
            </a:extLst>
          </p:cNvPr>
          <p:cNvSpPr/>
          <p:nvPr/>
        </p:nvSpPr>
        <p:spPr>
          <a:xfrm>
            <a:off x="5926827" y="6111714"/>
            <a:ext cx="21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5141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475494304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263242837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 11.–27.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 11.–4.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12.–11.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12.–18.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12.–25.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-9.4 %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-31.3 %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-18.2 %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95CFE655-BEE9-4DE2-B980-65136AE915FD}"/>
              </a:ext>
            </a:extLst>
          </p:cNvPr>
          <p:cNvCxnSpPr>
            <a:cxnSpLocks/>
          </p:cNvCxnSpPr>
          <p:nvPr/>
        </p:nvCxnSpPr>
        <p:spPr>
          <a:xfrm flipV="1">
            <a:off x="7833221" y="319854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9D3A5FA6-DF59-4974-AD14-85F21837514F}"/>
              </a:ext>
            </a:extLst>
          </p:cNvPr>
          <p:cNvCxnSpPr>
            <a:cxnSpLocks/>
          </p:cNvCxnSpPr>
          <p:nvPr/>
        </p:nvCxnSpPr>
        <p:spPr>
          <a:xfrm>
            <a:off x="9744075" y="319854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13994501-0525-49C1-AEA0-947A2999B5EF}"/>
              </a:ext>
            </a:extLst>
          </p:cNvPr>
          <p:cNvCxnSpPr>
            <a:cxnSpLocks/>
          </p:cNvCxnSpPr>
          <p:nvPr/>
        </p:nvCxnSpPr>
        <p:spPr>
          <a:xfrm>
            <a:off x="10369275" y="3245685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1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0925672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2180435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732439168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703349909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 11.–27.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 11.–4.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12.–11.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12.–18.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12.–25.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-30.8 %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-38.3 %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41057748-8070-41FD-84BB-6385978B738F}"/>
              </a:ext>
            </a:extLst>
          </p:cNvPr>
          <p:cNvCxnSpPr>
            <a:cxnSpLocks/>
          </p:cNvCxnSpPr>
          <p:nvPr/>
        </p:nvCxnSpPr>
        <p:spPr>
          <a:xfrm flipV="1">
            <a:off x="7871321" y="3265216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813A8F9A-EE78-405F-ADFC-633EB8BF2F22}"/>
              </a:ext>
            </a:extLst>
          </p:cNvPr>
          <p:cNvCxnSpPr>
            <a:cxnSpLocks/>
          </p:cNvCxnSpPr>
          <p:nvPr/>
        </p:nvCxnSpPr>
        <p:spPr>
          <a:xfrm>
            <a:off x="9782175" y="326521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35C83EC6-2592-4E9D-A783-D3D6DB0077F1}"/>
              </a:ext>
            </a:extLst>
          </p:cNvPr>
          <p:cNvCxnSpPr>
            <a:cxnSpLocks/>
          </p:cNvCxnSpPr>
          <p:nvPr/>
        </p:nvCxnSpPr>
        <p:spPr>
          <a:xfrm>
            <a:off x="10407375" y="3312360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00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8682F60F-46D8-48C4-9BAF-DC595C3B4A5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8987105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1129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885574720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659142506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 11.–27.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 11.–4.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12.–11.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12.–18.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12.–25.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-48.0 %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B276E3B2-FF6F-4806-A245-BAD606A64329}"/>
              </a:ext>
            </a:extLst>
          </p:cNvPr>
          <p:cNvCxnSpPr>
            <a:cxnSpLocks/>
          </p:cNvCxnSpPr>
          <p:nvPr/>
        </p:nvCxnSpPr>
        <p:spPr>
          <a:xfrm flipV="1">
            <a:off x="7928471" y="321759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57A369A8-4077-4816-B629-1CD40F0D855C}"/>
              </a:ext>
            </a:extLst>
          </p:cNvPr>
          <p:cNvCxnSpPr>
            <a:cxnSpLocks/>
          </p:cNvCxnSpPr>
          <p:nvPr/>
        </p:nvCxnSpPr>
        <p:spPr>
          <a:xfrm>
            <a:off x="9839325" y="3217591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EA6FC4BE-1FF4-4546-B5CD-FEF9832E8676}"/>
              </a:ext>
            </a:extLst>
          </p:cNvPr>
          <p:cNvCxnSpPr>
            <a:cxnSpLocks/>
          </p:cNvCxnSpPr>
          <p:nvPr/>
        </p:nvCxnSpPr>
        <p:spPr>
          <a:xfrm>
            <a:off x="10464525" y="3264735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05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77767C90-51A5-48DE-BF7F-14E45D3CD23E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8923053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9239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156155865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460143683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 11.–27.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 11.–4.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12.–11.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12.–18.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12.–25.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-40.9 %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8E153808-87DF-479F-B87B-EB8DAC5FC1B6}"/>
              </a:ext>
            </a:extLst>
          </p:cNvPr>
          <p:cNvCxnSpPr>
            <a:cxnSpLocks/>
          </p:cNvCxnSpPr>
          <p:nvPr/>
        </p:nvCxnSpPr>
        <p:spPr>
          <a:xfrm flipV="1">
            <a:off x="7852271" y="3398566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3DC7096E-5C32-4334-993E-0D62B67B98D5}"/>
              </a:ext>
            </a:extLst>
          </p:cNvPr>
          <p:cNvCxnSpPr>
            <a:cxnSpLocks/>
          </p:cNvCxnSpPr>
          <p:nvPr/>
        </p:nvCxnSpPr>
        <p:spPr>
          <a:xfrm>
            <a:off x="9763125" y="3398566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7139F105-C4C3-4620-AFB6-0FB17E2F6C7A}"/>
              </a:ext>
            </a:extLst>
          </p:cNvPr>
          <p:cNvCxnSpPr>
            <a:cxnSpLocks/>
          </p:cNvCxnSpPr>
          <p:nvPr/>
        </p:nvCxnSpPr>
        <p:spPr>
          <a:xfrm>
            <a:off x="10388325" y="3445710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5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22440" y="104660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83 %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54864" y="2902204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22440" y="3696653"/>
            <a:ext cx="111894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vzrostla, a to ve všech profesních skupinách. Celková proočkovanost ZP dosahuje 83,3 % (jen ZP skutečně aktivní ve zdravotnictví)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070096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290AB6E-EFD0-41D2-9E30-8D07C9104F28}"/>
              </a:ext>
            </a:extLst>
          </p:cNvPr>
          <p:cNvGraphicFramePr>
            <a:graphicFrameLocks noGrp="1"/>
          </p:cNvGraphicFramePr>
          <p:nvPr/>
        </p:nvGraphicFramePr>
        <p:xfrm>
          <a:off x="2348669" y="2269603"/>
          <a:ext cx="9269940" cy="3612420"/>
        </p:xfrm>
        <a:graphic>
          <a:graphicData uri="http://schemas.openxmlformats.org/drawingml/2006/table">
            <a:tbl>
              <a:tblPr/>
              <a:tblGrid>
                <a:gridCol w="772495">
                  <a:extLst>
                    <a:ext uri="{9D8B030D-6E8A-4147-A177-3AD203B41FA5}">
                      <a16:colId xmlns:a16="http://schemas.microsoft.com/office/drawing/2014/main" val="3385857883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1451203510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3343955506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3634804936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2255748584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2030127304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560811059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2159228841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2218983988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1586570065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4082399375"/>
                    </a:ext>
                  </a:extLst>
                </a:gridCol>
                <a:gridCol w="772495">
                  <a:extLst>
                    <a:ext uri="{9D8B030D-6E8A-4147-A177-3AD203B41FA5}">
                      <a16:colId xmlns:a16="http://schemas.microsoft.com/office/drawing/2014/main" val="798915110"/>
                    </a:ext>
                  </a:extLst>
                </a:gridCol>
              </a:tblGrid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937936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53515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069066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605278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597997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999658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20730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0022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603004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175816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432722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915149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974678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38523"/>
                  </a:ext>
                </a:extLst>
              </a:tr>
              <a:tr h="240828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117697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12. 2021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317ADE0-FF88-4D4F-AE2D-BD4292219893}"/>
              </a:ext>
            </a:extLst>
          </p:cNvPr>
          <p:cNvGraphicFramePr>
            <a:graphicFrameLocks noGrp="1"/>
          </p:cNvGraphicFramePr>
          <p:nvPr/>
        </p:nvGraphicFramePr>
        <p:xfrm>
          <a:off x="3787238" y="1999780"/>
          <a:ext cx="7347932" cy="3993135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1752290601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8501617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1706195293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233898078"/>
                    </a:ext>
                  </a:extLst>
                </a:gridCol>
              </a:tblGrid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42796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86010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268772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421097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144859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55914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695232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899746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04266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28126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90688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960418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47011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530652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953325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15099"/>
              </p:ext>
            </p:extLst>
          </p:nvPr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(11 / 6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(35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(14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(60 / 7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(4 / 2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(11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(20 / 4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(3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(5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(9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(1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(6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(5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(12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(-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(4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(6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(17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(14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 (37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(5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(6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(8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(16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(-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(12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(15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(1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(11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(13 / 4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(8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(21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(6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(35 / 3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(5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(20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(14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(20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(7 / 2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(19 / 6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(13 / -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(39 / 8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(49 / 18 / 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 (176 / 17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 (83 / 1 / 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768 (308 / 36 / 48)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19. 12. – 25. 12. 2021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9A6C5758-F634-4719-AB93-A6AA9C800B77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6209007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0600711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lékařů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62595" y="1110693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</a:t>
            </a:r>
          </a:p>
        </p:txBody>
      </p:sp>
      <p:graphicFrame>
        <p:nvGraphicFramePr>
          <p:cNvPr id="9" name="Tabulka 6">
            <a:extLst>
              <a:ext uri="{FF2B5EF4-FFF2-40B4-BE49-F238E27FC236}">
                <a16:creationId xmlns:a16="http://schemas.microsoft.com/office/drawing/2014/main" id="{C33DDF87-8A14-4C71-93BC-BFDDBC5B936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11" name="Obrázek 10">
            <a:extLst>
              <a:ext uri="{FF2B5EF4-FFF2-40B4-BE49-F238E27FC236}">
                <a16:creationId xmlns:a16="http://schemas.microsoft.com/office/drawing/2014/main" id="{86118C8C-F11F-405D-8E97-E3747A640BF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65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lékaři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626914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ékařů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10F4A238-310C-43D5-9DDD-97D20F84F44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305267"/>
              </p:ext>
            </p:extLst>
          </p:nvPr>
        </p:nvGraphicFramePr>
        <p:xfrm>
          <a:off x="1777230" y="533334"/>
          <a:ext cx="9468550" cy="4377040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78.5%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0318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690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53.4%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4E5136DD-EA08-44B4-9244-D47999FE566C}"/>
              </a:ext>
            </a:extLst>
          </p:cNvPr>
          <p:cNvSpPr txBox="1"/>
          <p:nvPr/>
        </p:nvSpPr>
        <p:spPr>
          <a:xfrm>
            <a:off x="1777230" y="4831754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27. 12. 2021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5B5B0BB0-5406-461D-A320-1D46AFD62DAA}"/>
              </a:ext>
            </a:extLst>
          </p:cNvPr>
          <p:cNvSpPr txBox="1"/>
          <p:nvPr/>
        </p:nvSpPr>
        <p:spPr>
          <a:xfrm>
            <a:off x="262533" y="5101737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94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BCCEF7F4-60D7-46B4-B95D-88F70A4D4E2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5281738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1691878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sester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64955" y="121546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Sestry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D86CEB2-6B62-4921-BB74-B46CF4D5A22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05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sestry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350326" y="56130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sester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AFEA63F-04FB-40D6-90F8-9B8C35D88AED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8558703"/>
              </p:ext>
            </p:extLst>
          </p:nvPr>
        </p:nvGraphicFramePr>
        <p:xfrm>
          <a:off x="1417014" y="561308"/>
          <a:ext cx="9468550" cy="4377040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56686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294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63.7%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A1BE29D4-5059-46A8-8336-40CC2C52E68C}"/>
              </a:ext>
            </a:extLst>
          </p:cNvPr>
          <p:cNvSpPr txBox="1"/>
          <p:nvPr/>
        </p:nvSpPr>
        <p:spPr>
          <a:xfrm>
            <a:off x="1417014" y="4873668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27. 12.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4D16114-8A1C-47F6-83C5-8DA746CAC7CE}"/>
              </a:ext>
            </a:extLst>
          </p:cNvPr>
          <p:cNvSpPr txBox="1"/>
          <p:nvPr/>
        </p:nvSpPr>
        <p:spPr>
          <a:xfrm>
            <a:off x="262533" y="5010468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546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7FE9486C-9D7B-4F78-A06B-1A43F68807D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7529530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1232925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kategorie: populace ostatních ZP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444630" y="127261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ostatní ZP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8602B0B-CEB9-4E9D-8C0C-ACF8FD6CEB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03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ostatní ZP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479634" y="673357"/>
            <a:ext cx="4332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ostatních ZP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B02C89D-4557-42AD-AF89-7DAB06F8F618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516205"/>
              </p:ext>
            </p:extLst>
          </p:nvPr>
        </p:nvGraphicFramePr>
        <p:xfrm>
          <a:off x="1666394" y="580369"/>
          <a:ext cx="9468550" cy="4377040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08703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5693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69.6%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53D98EF4-F012-4FF8-820F-951E602B41D7}"/>
              </a:ext>
            </a:extLst>
          </p:cNvPr>
          <p:cNvSpPr txBox="1"/>
          <p:nvPr/>
        </p:nvSpPr>
        <p:spPr>
          <a:xfrm>
            <a:off x="1666394" y="4887170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27. 12. 2021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C4C7860-74B9-47D2-87FF-FCD709F5F14C}"/>
              </a:ext>
            </a:extLst>
          </p:cNvPr>
          <p:cNvSpPr txBox="1"/>
          <p:nvPr/>
        </p:nvSpPr>
        <p:spPr>
          <a:xfrm>
            <a:off x="262533" y="5038176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005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16E8B61E-7B09-49AD-B350-4EA2A0B2F24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3762164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88805" y="1376200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1F87F473-CBAF-415A-B69A-D06AAEB5FE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7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27456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119 353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106 133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282 727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25. 12.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77112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65F9ACD-3961-458D-951B-62BFB867A8B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8955398"/>
              </p:ext>
            </p:extLst>
          </p:nvPr>
        </p:nvGraphicFramePr>
        <p:xfrm>
          <a:off x="1666394" y="550035"/>
          <a:ext cx="9468550" cy="4377040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9193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69.9%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66.4%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8249.0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63.7%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E62E2B61-6665-4653-AF65-AA7DB242ABA7}"/>
              </a:ext>
            </a:extLst>
          </p:cNvPr>
          <p:cNvSpPr txBox="1"/>
          <p:nvPr/>
        </p:nvSpPr>
        <p:spPr>
          <a:xfrm>
            <a:off x="1666394" y="4856579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27. 12.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7B7F61-2FDD-429A-A54E-2F0F9482D1BE}"/>
              </a:ext>
            </a:extLst>
          </p:cNvPr>
          <p:cNvSpPr txBox="1"/>
          <p:nvPr/>
        </p:nvSpPr>
        <p:spPr>
          <a:xfrm>
            <a:off x="262533" y="5010468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3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1496291" y="6211667"/>
            <a:ext cx="1057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55608988-FFDF-4500-A7BA-71BB7DDEE99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4187476"/>
              </p:ext>
            </p:extLst>
          </p:nvPr>
        </p:nvGraphicFramePr>
        <p:xfrm>
          <a:off x="1330189" y="1037794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4522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12.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55274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45 988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87 611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208 107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282 727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119 353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106 133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399771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12.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kumimoji="0" lang="pl-PL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období od 1.9.2021 do současnosti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(v ambulantním sektoru mohou být tyto počty mírně nedohlášené). 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567601D-A50C-4550-904F-A1C3633503D3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26 481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183 350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Přeočkování posilující dávkou je možné pro osoby, které mají nejméně 5 měsíců (v této analýze 152 dnů) po aplikaci ukončovací (druhé) dávky.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Jeden zdravotnický pracovník může působit ve více krajích, do celkového počtu je zahrnut pouze jednou. </a:t>
            </a:r>
          </a:p>
        </p:txBody>
      </p:sp>
    </p:spTree>
    <p:extLst>
      <p:ext uri="{BB962C8B-B14F-4D97-AF65-F5344CB8AC3E}">
        <p14:creationId xmlns:p14="http://schemas.microsoft.com/office/powerpoint/2010/main" val="141034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12. 2021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20243"/>
              </p:ext>
            </p:extLst>
          </p:nvPr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45 988 (87,9 %)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33 864 (64,8 %)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11 770 (22,5 %)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354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1 297 (2,5 %)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5 008 (9,6 %)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87 611 (83,2 %)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50 074 (47,6 %)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36 222 (34,4 %)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1 315 (1,2 %)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7 907 (7,5 %)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9 780 (9,3 %)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74 508 (80,6 %)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38 813 (42,0 %)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34 554 (37,4 %)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1 141 (1,2 %)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7 143 (7,7 %)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10 837 (11,7 %)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11 326 (79,3 %)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6 109 (42,8 %)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5 031 (35,2 %)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1 034 (7,2 %)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1 924 (13,5 %)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4 510 (79,4 %)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2 129 (37,5 %)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2 303 (40,5 %)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(1,4 %)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 (9,9 %)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613 (10,8 %)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21 091 (81,6 %)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10 736 (41,5 %)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10 051 (38,9 %)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(1,2 %)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2 067 (8,0 %)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2 698 (10,4 %)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3 906 (86,0 %)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2 445 (53,8 %)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1 415 (31,2 %)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(5,4 %)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 (8,6 %)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7 055 (75,9 %)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3 458 (37,2 %)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3 478 (37,4 %)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(1,3 %)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863 (9,3 %)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1 379 (14,8 %)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12 076 (82,2 %)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6 450 (43,9 %)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5 440 (37,0 %)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1 082 (7,4 %)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1 534 (10,4 %)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17 175 (80,9 %)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8 942 (42,1 %)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7 974 (37,6 %)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(1,2 %)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1 488 (7,0 %)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2 554 (12,0 %)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208 107 (83,2 %)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122 751 (49,1 %)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82 546 (33,0 %)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2 810 (1,1 %)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16 347 (6,5 %)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25 625 (10,2 %)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12. 2021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471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12191</TotalTime>
  <Words>10198</Words>
  <Application>Microsoft Office PowerPoint</Application>
  <PresentationFormat>Širokoúhlá obrazovka</PresentationFormat>
  <Paragraphs>2241</Paragraphs>
  <Slides>43</Slides>
  <Notes>26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01-12 / 2021 k 25. 12.</vt:lpstr>
      <vt:lpstr>Přehled povolání u COVID-19 pozitivních ostatních zdravotnických pracovníků za období 10-12 / 2021 k 25. 12.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lékařů</vt:lpstr>
      <vt:lpstr>Prezentace aplikace PowerPoint</vt:lpstr>
      <vt:lpstr>Počet nových případů COVID-19 na 100 tis. dané kategorie v populaci sester</vt:lpstr>
      <vt:lpstr>Prezentace aplikace PowerPoint</vt:lpstr>
      <vt:lpstr>Počet nových případů COVID-19 na 100 tis. dané kategorie: populace ostatních ZP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814</cp:revision>
  <dcterms:created xsi:type="dcterms:W3CDTF">2020-11-11T17:36:28Z</dcterms:created>
  <dcterms:modified xsi:type="dcterms:W3CDTF">2021-12-27T18:21:51Z</dcterms:modified>
</cp:coreProperties>
</file>